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75" r:id="rId7"/>
    <p:sldId id="260" r:id="rId8"/>
    <p:sldId id="261" r:id="rId9"/>
    <p:sldId id="282" r:id="rId10"/>
    <p:sldId id="277" r:id="rId11"/>
    <p:sldId id="284" r:id="rId12"/>
    <p:sldId id="279" r:id="rId13"/>
    <p:sldId id="263" r:id="rId14"/>
    <p:sldId id="280" r:id="rId15"/>
    <p:sldId id="278" r:id="rId16"/>
    <p:sldId id="276" r:id="rId17"/>
    <p:sldId id="264" r:id="rId18"/>
    <p:sldId id="281" r:id="rId19"/>
    <p:sldId id="274" r:id="rId20"/>
    <p:sldId id="285" r:id="rId21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8B01E-D52E-41E7-8CE9-D4B0DE362CA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0CA384-7983-48C4-9A2F-81300E9BC833}">
      <dgm:prSet phldrT="[Texto]" custT="1"/>
      <dgm:spPr/>
      <dgm:t>
        <a:bodyPr/>
        <a:lstStyle/>
        <a:p>
          <a:r>
            <a:rPr lang="pt-BR" sz="2000" b="1" dirty="0"/>
            <a:t>1913</a:t>
          </a:r>
        </a:p>
      </dgm:t>
    </dgm:pt>
    <dgm:pt modelId="{9ACAED4F-B744-43ED-9907-95E255BAE20B}" type="parTrans" cxnId="{BC3678B5-CF9B-454E-913C-3B8F90EB4B01}">
      <dgm:prSet/>
      <dgm:spPr/>
      <dgm:t>
        <a:bodyPr/>
        <a:lstStyle/>
        <a:p>
          <a:endParaRPr lang="pt-BR"/>
        </a:p>
      </dgm:t>
    </dgm:pt>
    <dgm:pt modelId="{1CCCD4E5-859B-4B40-90A5-032864300576}" type="sibTrans" cxnId="{BC3678B5-CF9B-454E-913C-3B8F90EB4B01}">
      <dgm:prSet/>
      <dgm:spPr/>
      <dgm:t>
        <a:bodyPr/>
        <a:lstStyle/>
        <a:p>
          <a:endParaRPr lang="pt-BR"/>
        </a:p>
      </dgm:t>
    </dgm:pt>
    <dgm:pt modelId="{EB6AE727-54D9-46DB-9259-804E1D208DA7}">
      <dgm:prSet phldrT="[Texto]" custT="1"/>
      <dgm:spPr/>
      <dgm:t>
        <a:bodyPr/>
        <a:lstStyle/>
        <a:p>
          <a:r>
            <a:rPr lang="pt-BR" sz="2000" b="1" dirty="0"/>
            <a:t>192</a:t>
          </a:r>
          <a:r>
            <a:rPr lang="pt-BR" sz="2000" b="1" i="0" dirty="0"/>
            <a:t>7</a:t>
          </a:r>
          <a:endParaRPr lang="pt-BR" sz="2000" b="1" dirty="0"/>
        </a:p>
      </dgm:t>
    </dgm:pt>
    <dgm:pt modelId="{670DBA19-E3C9-4BEB-BFB0-B5F5FD05907A}" type="parTrans" cxnId="{DEE16F4C-7DAF-4CD3-89B0-C4880700C285}">
      <dgm:prSet/>
      <dgm:spPr/>
      <dgm:t>
        <a:bodyPr/>
        <a:lstStyle/>
        <a:p>
          <a:endParaRPr lang="pt-BR"/>
        </a:p>
      </dgm:t>
    </dgm:pt>
    <dgm:pt modelId="{6208422E-A1FA-4497-AEB4-90F262A23E7D}" type="sibTrans" cxnId="{DEE16F4C-7DAF-4CD3-89B0-C4880700C285}">
      <dgm:prSet/>
      <dgm:spPr/>
      <dgm:t>
        <a:bodyPr/>
        <a:lstStyle/>
        <a:p>
          <a:endParaRPr lang="pt-BR"/>
        </a:p>
      </dgm:t>
    </dgm:pt>
    <dgm:pt modelId="{026D3EB1-5CDB-4922-A265-17DEDE26B400}">
      <dgm:prSet custT="1"/>
      <dgm:spPr/>
      <dgm:t>
        <a:bodyPr/>
        <a:lstStyle/>
        <a:p>
          <a:r>
            <a:rPr lang="pt-BR" sz="2000" b="1" dirty="0">
              <a:latin typeface="+mn-lt"/>
              <a:cs typeface="Times New Roman"/>
            </a:rPr>
            <a:t>1990</a:t>
          </a:r>
        </a:p>
      </dgm:t>
    </dgm:pt>
    <dgm:pt modelId="{78E772E0-F855-4A4D-AA60-44224C63DBCF}" type="parTrans" cxnId="{42858B6F-C47A-4BCD-9167-68991D059CFA}">
      <dgm:prSet/>
      <dgm:spPr/>
      <dgm:t>
        <a:bodyPr/>
        <a:lstStyle/>
        <a:p>
          <a:endParaRPr lang="pt-BR"/>
        </a:p>
      </dgm:t>
    </dgm:pt>
    <dgm:pt modelId="{E7D8F306-DCE4-4976-A9CF-6C7FA1F2CC5E}" type="sibTrans" cxnId="{42858B6F-C47A-4BCD-9167-68991D059CFA}">
      <dgm:prSet/>
      <dgm:spPr/>
      <dgm:t>
        <a:bodyPr/>
        <a:lstStyle/>
        <a:p>
          <a:endParaRPr lang="pt-BR"/>
        </a:p>
      </dgm:t>
    </dgm:pt>
    <dgm:pt modelId="{27E72D94-3FC2-42C6-8411-13C579A5BAE7}">
      <dgm:prSet custT="1"/>
      <dgm:spPr/>
      <dgm:t>
        <a:bodyPr/>
        <a:lstStyle/>
        <a:p>
          <a:r>
            <a:rPr lang="pt-BR" sz="2000" b="1" dirty="0">
              <a:latin typeface="+mn-lt"/>
              <a:cs typeface="Times New Roman"/>
            </a:rPr>
            <a:t>1986</a:t>
          </a:r>
        </a:p>
      </dgm:t>
    </dgm:pt>
    <dgm:pt modelId="{50AC3054-A70F-4977-BB22-CFB6D0EB01AB}" type="parTrans" cxnId="{07EE6F18-C2B5-4080-B775-67ED64E8B81B}">
      <dgm:prSet/>
      <dgm:spPr/>
      <dgm:t>
        <a:bodyPr/>
        <a:lstStyle/>
        <a:p>
          <a:endParaRPr lang="pt-BR"/>
        </a:p>
      </dgm:t>
    </dgm:pt>
    <dgm:pt modelId="{679A68C1-ECD6-409F-A3EA-D12B7B079AB4}" type="sibTrans" cxnId="{07EE6F18-C2B5-4080-B775-67ED64E8B81B}">
      <dgm:prSet/>
      <dgm:spPr/>
      <dgm:t>
        <a:bodyPr/>
        <a:lstStyle/>
        <a:p>
          <a:endParaRPr lang="pt-BR"/>
        </a:p>
      </dgm:t>
    </dgm:pt>
    <dgm:pt modelId="{CE7C73DA-9618-4ED6-90AA-61711D67B334}">
      <dgm:prSet phldrT="[Texto]" custT="1"/>
      <dgm:spPr/>
      <dgm:t>
        <a:bodyPr/>
        <a:lstStyle/>
        <a:p>
          <a:r>
            <a:rPr lang="pt-BR" sz="2000" b="1" dirty="0"/>
            <a:t>1980</a:t>
          </a:r>
        </a:p>
      </dgm:t>
    </dgm:pt>
    <dgm:pt modelId="{5AFE107E-20AE-43A0-97A4-25603B17A5A5}" type="parTrans" cxnId="{39CC9A68-193B-451F-88BF-7A93C9ECC1E3}">
      <dgm:prSet/>
      <dgm:spPr/>
      <dgm:t>
        <a:bodyPr/>
        <a:lstStyle/>
        <a:p>
          <a:endParaRPr lang="pt-BR"/>
        </a:p>
      </dgm:t>
    </dgm:pt>
    <dgm:pt modelId="{64906476-127E-4680-8B58-8116A0C32861}" type="sibTrans" cxnId="{39CC9A68-193B-451F-88BF-7A93C9ECC1E3}">
      <dgm:prSet/>
      <dgm:spPr/>
      <dgm:t>
        <a:bodyPr/>
        <a:lstStyle/>
        <a:p>
          <a:endParaRPr lang="pt-BR"/>
        </a:p>
      </dgm:t>
    </dgm:pt>
    <dgm:pt modelId="{D5A40B0C-6637-46D1-899E-51EE946B3E1A}" type="pres">
      <dgm:prSet presAssocID="{9638B01E-D52E-41E7-8CE9-D4B0DE362CA6}" presName="Name0" presStyleCnt="0">
        <dgm:presLayoutVars>
          <dgm:dir/>
          <dgm:animLvl val="lvl"/>
          <dgm:resizeHandles val="exact"/>
        </dgm:presLayoutVars>
      </dgm:prSet>
      <dgm:spPr/>
    </dgm:pt>
    <dgm:pt modelId="{2D87A796-A6AC-435F-81B5-5A48E8EF4B90}" type="pres">
      <dgm:prSet presAssocID="{060CA384-7983-48C4-9A2F-81300E9BC833}" presName="parTxOnly" presStyleLbl="node1" presStyleIdx="0" presStyleCnt="5" custLinFactX="-15703" custLinFactNeighborX="-100000" custLinFactNeighborY="-2382">
        <dgm:presLayoutVars>
          <dgm:chMax val="0"/>
          <dgm:chPref val="0"/>
          <dgm:bulletEnabled val="1"/>
        </dgm:presLayoutVars>
      </dgm:prSet>
      <dgm:spPr/>
    </dgm:pt>
    <dgm:pt modelId="{29DE7200-FB34-4762-BB71-7CCC93E520A3}" type="pres">
      <dgm:prSet presAssocID="{1CCCD4E5-859B-4B40-90A5-032864300576}" presName="parTxOnlySpace" presStyleCnt="0"/>
      <dgm:spPr/>
    </dgm:pt>
    <dgm:pt modelId="{D4AECDAF-3F6F-4B91-A9FC-016BCF26369E}" type="pres">
      <dgm:prSet presAssocID="{EB6AE727-54D9-46DB-9259-804E1D208DA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7CDCA44-DCE3-4C32-ABDC-0543F659D245}" type="pres">
      <dgm:prSet presAssocID="{6208422E-A1FA-4497-AEB4-90F262A23E7D}" presName="parTxOnlySpace" presStyleCnt="0"/>
      <dgm:spPr/>
    </dgm:pt>
    <dgm:pt modelId="{726E3626-C659-49E7-84EE-99513159DE0B}" type="pres">
      <dgm:prSet presAssocID="{CE7C73DA-9618-4ED6-90AA-61711D67B33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F78A023-492C-478D-9C6D-E1988022BD26}" type="pres">
      <dgm:prSet presAssocID="{64906476-127E-4680-8B58-8116A0C32861}" presName="parTxOnlySpace" presStyleCnt="0"/>
      <dgm:spPr/>
    </dgm:pt>
    <dgm:pt modelId="{056FE361-CCA6-4204-944C-9699AE138A75}" type="pres">
      <dgm:prSet presAssocID="{27E72D94-3FC2-42C6-8411-13C579A5BAE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6397A07-FC43-4C9C-A67C-B300FAEBCF40}" type="pres">
      <dgm:prSet presAssocID="{679A68C1-ECD6-409F-A3EA-D12B7B079AB4}" presName="parTxOnlySpace" presStyleCnt="0"/>
      <dgm:spPr/>
    </dgm:pt>
    <dgm:pt modelId="{2B8F9D48-7D61-4CDA-9522-A278096642A6}" type="pres">
      <dgm:prSet presAssocID="{026D3EB1-5CDB-4922-A265-17DEDE26B40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2ACC701-EB63-4928-886B-5440FAC42308}" type="presOf" srcId="{EB6AE727-54D9-46DB-9259-804E1D208DA7}" destId="{D4AECDAF-3F6F-4B91-A9FC-016BCF26369E}" srcOrd="0" destOrd="0" presId="urn:microsoft.com/office/officeart/2005/8/layout/chevron1"/>
    <dgm:cxn modelId="{07EE6F18-C2B5-4080-B775-67ED64E8B81B}" srcId="{9638B01E-D52E-41E7-8CE9-D4B0DE362CA6}" destId="{27E72D94-3FC2-42C6-8411-13C579A5BAE7}" srcOrd="3" destOrd="0" parTransId="{50AC3054-A70F-4977-BB22-CFB6D0EB01AB}" sibTransId="{679A68C1-ECD6-409F-A3EA-D12B7B079AB4}"/>
    <dgm:cxn modelId="{BB6DF734-B6B8-48E8-9722-71D824BA9632}" type="presOf" srcId="{27E72D94-3FC2-42C6-8411-13C579A5BAE7}" destId="{056FE361-CCA6-4204-944C-9699AE138A75}" srcOrd="0" destOrd="0" presId="urn:microsoft.com/office/officeart/2005/8/layout/chevron1"/>
    <dgm:cxn modelId="{39CC9A68-193B-451F-88BF-7A93C9ECC1E3}" srcId="{9638B01E-D52E-41E7-8CE9-D4B0DE362CA6}" destId="{CE7C73DA-9618-4ED6-90AA-61711D67B334}" srcOrd="2" destOrd="0" parTransId="{5AFE107E-20AE-43A0-97A4-25603B17A5A5}" sibTransId="{64906476-127E-4680-8B58-8116A0C32861}"/>
    <dgm:cxn modelId="{DEE16F4C-7DAF-4CD3-89B0-C4880700C285}" srcId="{9638B01E-D52E-41E7-8CE9-D4B0DE362CA6}" destId="{EB6AE727-54D9-46DB-9259-804E1D208DA7}" srcOrd="1" destOrd="0" parTransId="{670DBA19-E3C9-4BEB-BFB0-B5F5FD05907A}" sibTransId="{6208422E-A1FA-4497-AEB4-90F262A23E7D}"/>
    <dgm:cxn modelId="{42858B6F-C47A-4BCD-9167-68991D059CFA}" srcId="{9638B01E-D52E-41E7-8CE9-D4B0DE362CA6}" destId="{026D3EB1-5CDB-4922-A265-17DEDE26B400}" srcOrd="4" destOrd="0" parTransId="{78E772E0-F855-4A4D-AA60-44224C63DBCF}" sibTransId="{E7D8F306-DCE4-4976-A9CF-6C7FA1F2CC5E}"/>
    <dgm:cxn modelId="{3A9F1C74-975D-4AC4-87F4-70A1DAA4E8C6}" type="presOf" srcId="{026D3EB1-5CDB-4922-A265-17DEDE26B400}" destId="{2B8F9D48-7D61-4CDA-9522-A278096642A6}" srcOrd="0" destOrd="0" presId="urn:microsoft.com/office/officeart/2005/8/layout/chevron1"/>
    <dgm:cxn modelId="{BDBB6B59-918E-4BA7-8A42-44410B3805A7}" type="presOf" srcId="{9638B01E-D52E-41E7-8CE9-D4B0DE362CA6}" destId="{D5A40B0C-6637-46D1-899E-51EE946B3E1A}" srcOrd="0" destOrd="0" presId="urn:microsoft.com/office/officeart/2005/8/layout/chevron1"/>
    <dgm:cxn modelId="{A1085D86-F892-4C75-93D2-582EC4CA5274}" type="presOf" srcId="{060CA384-7983-48C4-9A2F-81300E9BC833}" destId="{2D87A796-A6AC-435F-81B5-5A48E8EF4B90}" srcOrd="0" destOrd="0" presId="urn:microsoft.com/office/officeart/2005/8/layout/chevron1"/>
    <dgm:cxn modelId="{BC3678B5-CF9B-454E-913C-3B8F90EB4B01}" srcId="{9638B01E-D52E-41E7-8CE9-D4B0DE362CA6}" destId="{060CA384-7983-48C4-9A2F-81300E9BC833}" srcOrd="0" destOrd="0" parTransId="{9ACAED4F-B744-43ED-9907-95E255BAE20B}" sibTransId="{1CCCD4E5-859B-4B40-90A5-032864300576}"/>
    <dgm:cxn modelId="{9FBE27C2-B948-4976-9811-F64948E5EF45}" type="presOf" srcId="{CE7C73DA-9618-4ED6-90AA-61711D67B334}" destId="{726E3626-C659-49E7-84EE-99513159DE0B}" srcOrd="0" destOrd="0" presId="urn:microsoft.com/office/officeart/2005/8/layout/chevron1"/>
    <dgm:cxn modelId="{EDE4E341-63DD-40E4-B650-7D700F7D788A}" type="presParOf" srcId="{D5A40B0C-6637-46D1-899E-51EE946B3E1A}" destId="{2D87A796-A6AC-435F-81B5-5A48E8EF4B90}" srcOrd="0" destOrd="0" presId="urn:microsoft.com/office/officeart/2005/8/layout/chevron1"/>
    <dgm:cxn modelId="{212CE2E5-13F7-43D2-8EEC-2D413F5D33C2}" type="presParOf" srcId="{D5A40B0C-6637-46D1-899E-51EE946B3E1A}" destId="{29DE7200-FB34-4762-BB71-7CCC93E520A3}" srcOrd="1" destOrd="0" presId="urn:microsoft.com/office/officeart/2005/8/layout/chevron1"/>
    <dgm:cxn modelId="{C6F5755F-5E58-4563-A0A6-29EB60423E67}" type="presParOf" srcId="{D5A40B0C-6637-46D1-899E-51EE946B3E1A}" destId="{D4AECDAF-3F6F-4B91-A9FC-016BCF26369E}" srcOrd="2" destOrd="0" presId="urn:microsoft.com/office/officeart/2005/8/layout/chevron1"/>
    <dgm:cxn modelId="{97359D31-2D4B-423D-8A80-39D50BD5E775}" type="presParOf" srcId="{D5A40B0C-6637-46D1-899E-51EE946B3E1A}" destId="{A7CDCA44-DCE3-4C32-ABDC-0543F659D245}" srcOrd="3" destOrd="0" presId="urn:microsoft.com/office/officeart/2005/8/layout/chevron1"/>
    <dgm:cxn modelId="{865F76F1-0DDA-4741-80E6-8D43FFC4FAB5}" type="presParOf" srcId="{D5A40B0C-6637-46D1-899E-51EE946B3E1A}" destId="{726E3626-C659-49E7-84EE-99513159DE0B}" srcOrd="4" destOrd="0" presId="urn:microsoft.com/office/officeart/2005/8/layout/chevron1"/>
    <dgm:cxn modelId="{06299C04-DD3A-4E68-84F9-797F3BCE9D6F}" type="presParOf" srcId="{D5A40B0C-6637-46D1-899E-51EE946B3E1A}" destId="{0F78A023-492C-478D-9C6D-E1988022BD26}" srcOrd="5" destOrd="0" presId="urn:microsoft.com/office/officeart/2005/8/layout/chevron1"/>
    <dgm:cxn modelId="{5363764C-B923-4662-8BBE-E591175D567C}" type="presParOf" srcId="{D5A40B0C-6637-46D1-899E-51EE946B3E1A}" destId="{056FE361-CCA6-4204-944C-9699AE138A75}" srcOrd="6" destOrd="0" presId="urn:microsoft.com/office/officeart/2005/8/layout/chevron1"/>
    <dgm:cxn modelId="{2A7DDB15-EADA-41A5-8307-557294AFF591}" type="presParOf" srcId="{D5A40B0C-6637-46D1-899E-51EE946B3E1A}" destId="{C6397A07-FC43-4C9C-A67C-B300FAEBCF40}" srcOrd="7" destOrd="0" presId="urn:microsoft.com/office/officeart/2005/8/layout/chevron1"/>
    <dgm:cxn modelId="{4D136523-C4CA-4939-AE2A-11CE82C1FD59}" type="presParOf" srcId="{D5A40B0C-6637-46D1-899E-51EE946B3E1A}" destId="{2B8F9D48-7D61-4CDA-9522-A278096642A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D8F257-BD23-4519-91CD-680FDBB5792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C6CD77-C867-4017-A84F-B9FA069116AC}">
      <dgm:prSet phldrT="[Texto]"/>
      <dgm:spPr/>
      <dgm:t>
        <a:bodyPr/>
        <a:lstStyle/>
        <a:p>
          <a:r>
            <a:rPr lang="en-US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Schrödinger </a:t>
          </a:r>
          <a:endParaRPr lang="pt-BR" dirty="0"/>
        </a:p>
      </dgm:t>
    </dgm:pt>
    <dgm:pt modelId="{2FC6D857-29E1-4874-8D83-D1D8FE1DCF40}" type="parTrans" cxnId="{E92D993C-1A6C-4174-AD3B-4CE540306C6C}">
      <dgm:prSet/>
      <dgm:spPr/>
      <dgm:t>
        <a:bodyPr/>
        <a:lstStyle/>
        <a:p>
          <a:endParaRPr lang="pt-BR"/>
        </a:p>
      </dgm:t>
    </dgm:pt>
    <dgm:pt modelId="{986C2236-A13B-49E8-ACE2-7633A6D6BB61}" type="sibTrans" cxnId="{E92D993C-1A6C-4174-AD3B-4CE540306C6C}">
      <dgm:prSet/>
      <dgm:spPr/>
      <dgm:t>
        <a:bodyPr/>
        <a:lstStyle/>
        <a:p>
          <a:endParaRPr lang="pt-BR"/>
        </a:p>
      </dgm:t>
    </dgm:pt>
    <dgm:pt modelId="{3E8DFAC8-B780-4BDB-9279-322DFF6980B9}">
      <dgm:prSet phldrT="[Texto]"/>
      <dgm:spPr/>
      <dgm:t>
        <a:bodyPr/>
        <a:lstStyle/>
        <a:p>
          <a:r>
            <a:rPr lang="pt-BR" dirty="0"/>
            <a:t>Níveis de energia como modos de vibração</a:t>
          </a:r>
        </a:p>
      </dgm:t>
    </dgm:pt>
    <dgm:pt modelId="{3B2FE78C-ABFD-46EE-AF63-F1EB51BDB320}" type="parTrans" cxnId="{11AB74EC-388C-42D4-AD3E-A6A63F57A91A}">
      <dgm:prSet/>
      <dgm:spPr/>
      <dgm:t>
        <a:bodyPr/>
        <a:lstStyle/>
        <a:p>
          <a:endParaRPr lang="pt-BR"/>
        </a:p>
      </dgm:t>
    </dgm:pt>
    <dgm:pt modelId="{9D98891D-19F1-4AA6-AA35-6B4819A7671E}" type="sibTrans" cxnId="{11AB74EC-388C-42D4-AD3E-A6A63F57A91A}">
      <dgm:prSet/>
      <dgm:spPr/>
      <dgm:t>
        <a:bodyPr/>
        <a:lstStyle/>
        <a:p>
          <a:endParaRPr lang="pt-BR"/>
        </a:p>
      </dgm:t>
    </dgm:pt>
    <dgm:pt modelId="{AC9989D0-2B50-475C-AC72-E2E53EF59097}">
      <dgm:prSet phldrT="[Texto]"/>
      <dgm:spPr/>
      <dgm:t>
        <a:bodyPr/>
        <a:lstStyle/>
        <a:p>
          <a:r>
            <a:rPr lang="pt-BR" dirty="0"/>
            <a:t>Transições contínuas e suaves</a:t>
          </a:r>
        </a:p>
      </dgm:t>
    </dgm:pt>
    <dgm:pt modelId="{307FFBFE-9A65-462C-BA79-6AF93A8D7154}" type="parTrans" cxnId="{816DAD13-2DAF-4322-BC65-547C72149498}">
      <dgm:prSet/>
      <dgm:spPr/>
      <dgm:t>
        <a:bodyPr/>
        <a:lstStyle/>
        <a:p>
          <a:endParaRPr lang="pt-BR"/>
        </a:p>
      </dgm:t>
    </dgm:pt>
    <dgm:pt modelId="{CF929A42-8112-4660-A5AB-94A63E402748}" type="sibTrans" cxnId="{816DAD13-2DAF-4322-BC65-547C72149498}">
      <dgm:prSet/>
      <dgm:spPr/>
      <dgm:t>
        <a:bodyPr/>
        <a:lstStyle/>
        <a:p>
          <a:endParaRPr lang="pt-BR"/>
        </a:p>
      </dgm:t>
    </dgm:pt>
    <dgm:pt modelId="{01C10DB1-F189-4BC1-AB9C-BADCAD836214}">
      <dgm:prSet phldrT="[Texto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Bohr</a:t>
          </a:r>
          <a:endParaRPr lang="pt-BR" dirty="0"/>
        </a:p>
      </dgm:t>
    </dgm:pt>
    <dgm:pt modelId="{B01157E5-F557-4D98-A868-1536DF4CE559}" type="parTrans" cxnId="{70D318FE-4254-4F0E-B5A9-32F28A77ECAA}">
      <dgm:prSet/>
      <dgm:spPr/>
      <dgm:t>
        <a:bodyPr/>
        <a:lstStyle/>
        <a:p>
          <a:endParaRPr lang="pt-BR"/>
        </a:p>
      </dgm:t>
    </dgm:pt>
    <dgm:pt modelId="{F56A36DB-EE45-4297-AC8C-26F571E5F2A2}" type="sibTrans" cxnId="{70D318FE-4254-4F0E-B5A9-32F28A77ECAA}">
      <dgm:prSet/>
      <dgm:spPr/>
      <dgm:t>
        <a:bodyPr/>
        <a:lstStyle/>
        <a:p>
          <a:endParaRPr lang="pt-BR"/>
        </a:p>
      </dgm:t>
    </dgm:pt>
    <dgm:pt modelId="{09F7E202-6E76-4616-8D25-35E6F86C3202}">
      <dgm:prSet phldrT="[Texto]"/>
      <dgm:spPr/>
      <dgm:t>
        <a:bodyPr/>
        <a:lstStyle/>
        <a:p>
          <a:r>
            <a:rPr lang="pt-BR" dirty="0"/>
            <a:t>Transições abruptas</a:t>
          </a:r>
        </a:p>
      </dgm:t>
    </dgm:pt>
    <dgm:pt modelId="{06CE856C-C274-4393-965E-C2EC53B68ED4}" type="parTrans" cxnId="{8D23A627-8760-4458-AC48-E45E9E9E7AAD}">
      <dgm:prSet/>
      <dgm:spPr/>
      <dgm:t>
        <a:bodyPr/>
        <a:lstStyle/>
        <a:p>
          <a:endParaRPr lang="pt-BR"/>
        </a:p>
      </dgm:t>
    </dgm:pt>
    <dgm:pt modelId="{A8256EC9-5661-4966-A6CD-BFCC3BB917A9}" type="sibTrans" cxnId="{8D23A627-8760-4458-AC48-E45E9E9E7AAD}">
      <dgm:prSet/>
      <dgm:spPr/>
      <dgm:t>
        <a:bodyPr/>
        <a:lstStyle/>
        <a:p>
          <a:endParaRPr lang="pt-BR"/>
        </a:p>
      </dgm:t>
    </dgm:pt>
    <dgm:pt modelId="{18A9F331-7363-4B01-A97B-77E91D7F5EC9}">
      <dgm:prSet phldrT="[Texto]"/>
      <dgm:spPr/>
      <dgm:t>
        <a:bodyPr/>
        <a:lstStyle/>
        <a:p>
          <a:r>
            <a:rPr lang="pt-BR" dirty="0"/>
            <a:t>Saltos sem percorrer o espaço entre estados</a:t>
          </a:r>
        </a:p>
      </dgm:t>
    </dgm:pt>
    <dgm:pt modelId="{4D39B728-0EE0-43E0-9FE1-7D76CF07DBB8}" type="parTrans" cxnId="{6C9FD73F-3029-4615-AB3A-4AD4E1D118C5}">
      <dgm:prSet/>
      <dgm:spPr/>
      <dgm:t>
        <a:bodyPr/>
        <a:lstStyle/>
        <a:p>
          <a:endParaRPr lang="pt-BR"/>
        </a:p>
      </dgm:t>
    </dgm:pt>
    <dgm:pt modelId="{B349846B-ACD0-4B89-8AC5-8BF9F5607916}" type="sibTrans" cxnId="{6C9FD73F-3029-4615-AB3A-4AD4E1D118C5}">
      <dgm:prSet/>
      <dgm:spPr/>
      <dgm:t>
        <a:bodyPr/>
        <a:lstStyle/>
        <a:p>
          <a:endParaRPr lang="pt-BR"/>
        </a:p>
      </dgm:t>
    </dgm:pt>
    <dgm:pt modelId="{0B786A8A-CF8B-41BA-8A4D-AC778E80EDA3}">
      <dgm:prSet phldrT="[Texto]"/>
      <dgm:spPr/>
      <dgm:t>
        <a:bodyPr/>
        <a:lstStyle/>
        <a:p>
          <a:r>
            <a:rPr lang="pt-BR" dirty="0"/>
            <a:t>Aleatoriedade</a:t>
          </a:r>
        </a:p>
      </dgm:t>
    </dgm:pt>
    <dgm:pt modelId="{2AE663CE-079A-40DF-8D1D-D556CF44BD78}" type="parTrans" cxnId="{0C661F1C-0E4F-41DF-BBA4-C6D512EFDCC9}">
      <dgm:prSet/>
      <dgm:spPr/>
      <dgm:t>
        <a:bodyPr/>
        <a:lstStyle/>
        <a:p>
          <a:endParaRPr lang="pt-BR"/>
        </a:p>
      </dgm:t>
    </dgm:pt>
    <dgm:pt modelId="{3F693348-20BB-4B9B-8953-E77D16392A50}" type="sibTrans" cxnId="{0C661F1C-0E4F-41DF-BBA4-C6D512EFDCC9}">
      <dgm:prSet/>
      <dgm:spPr/>
      <dgm:t>
        <a:bodyPr/>
        <a:lstStyle/>
        <a:p>
          <a:endParaRPr lang="pt-BR"/>
        </a:p>
      </dgm:t>
    </dgm:pt>
    <dgm:pt modelId="{A897C4A8-BE58-470C-BAE0-E4D6F5EDB604}">
      <dgm:prSet phldrT="[Texto]"/>
      <dgm:spPr/>
      <dgm:t>
        <a:bodyPr/>
        <a:lstStyle/>
        <a:p>
          <a:r>
            <a:rPr lang="pt-BR" dirty="0"/>
            <a:t>Elétrons ocupam superposição de modos </a:t>
          </a:r>
        </a:p>
      </dgm:t>
    </dgm:pt>
    <dgm:pt modelId="{7A395BD9-378C-4BB1-BC3B-69ECF1166F85}" type="parTrans" cxnId="{E4C7DFA4-CAA2-4E34-8A52-2884A8277779}">
      <dgm:prSet/>
      <dgm:spPr/>
      <dgm:t>
        <a:bodyPr/>
        <a:lstStyle/>
        <a:p>
          <a:endParaRPr lang="pt-BR"/>
        </a:p>
      </dgm:t>
    </dgm:pt>
    <dgm:pt modelId="{CBE0C714-F8DA-4360-BEC9-A1804B35C3FE}" type="sibTrans" cxnId="{E4C7DFA4-CAA2-4E34-8A52-2884A8277779}">
      <dgm:prSet/>
      <dgm:spPr/>
      <dgm:t>
        <a:bodyPr/>
        <a:lstStyle/>
        <a:p>
          <a:endParaRPr lang="pt-BR"/>
        </a:p>
      </dgm:t>
    </dgm:pt>
    <dgm:pt modelId="{2061783E-A59E-427A-994A-2BA7E5B98326}" type="pres">
      <dgm:prSet presAssocID="{CBD8F257-BD23-4519-91CD-680FDBB57927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B9F7ABD1-16EE-4842-9E30-EA293C0A271B}" type="pres">
      <dgm:prSet presAssocID="{CBD8F257-BD23-4519-91CD-680FDBB57927}" presName="dummyMaxCanvas" presStyleCnt="0"/>
      <dgm:spPr/>
    </dgm:pt>
    <dgm:pt modelId="{975D89E8-EA64-4430-8CFB-0EA1F8955F05}" type="pres">
      <dgm:prSet presAssocID="{CBD8F257-BD23-4519-91CD-680FDBB57927}" presName="parentComposite" presStyleCnt="0"/>
      <dgm:spPr/>
    </dgm:pt>
    <dgm:pt modelId="{D009AE7A-A6EE-494A-B056-FC48EB0E58E8}" type="pres">
      <dgm:prSet presAssocID="{CBD8F257-BD23-4519-91CD-680FDBB57927}" presName="parent1" presStyleLbl="alignAccFollowNode1" presStyleIdx="0" presStyleCnt="4">
        <dgm:presLayoutVars>
          <dgm:chMax val="4"/>
        </dgm:presLayoutVars>
      </dgm:prSet>
      <dgm:spPr/>
    </dgm:pt>
    <dgm:pt modelId="{4F2A2E08-2085-4784-B101-6CF2C4EB43B0}" type="pres">
      <dgm:prSet presAssocID="{CBD8F257-BD23-4519-91CD-680FDBB57927}" presName="parent2" presStyleLbl="alignAccFollowNode1" presStyleIdx="1" presStyleCnt="4">
        <dgm:presLayoutVars>
          <dgm:chMax val="4"/>
        </dgm:presLayoutVars>
      </dgm:prSet>
      <dgm:spPr/>
    </dgm:pt>
    <dgm:pt modelId="{B5088535-1B23-4C34-9F28-C10E2816B759}" type="pres">
      <dgm:prSet presAssocID="{CBD8F257-BD23-4519-91CD-680FDBB57927}" presName="childrenComposite" presStyleCnt="0"/>
      <dgm:spPr/>
    </dgm:pt>
    <dgm:pt modelId="{83A41C17-A34A-47BD-9354-ADA8DACED393}" type="pres">
      <dgm:prSet presAssocID="{CBD8F257-BD23-4519-91CD-680FDBB57927}" presName="dummyMaxCanvas_ChildArea" presStyleCnt="0"/>
      <dgm:spPr/>
    </dgm:pt>
    <dgm:pt modelId="{4300A47D-A9F3-4E3D-B27D-1D474C1E2C9D}" type="pres">
      <dgm:prSet presAssocID="{CBD8F257-BD23-4519-91CD-680FDBB57927}" presName="fulcrum" presStyleLbl="alignAccFollowNode1" presStyleIdx="2" presStyleCnt="4"/>
      <dgm:spPr/>
    </dgm:pt>
    <dgm:pt modelId="{64EFA892-C7BB-4965-8640-02E7D7DC4DC2}" type="pres">
      <dgm:prSet presAssocID="{CBD8F257-BD23-4519-91CD-680FDBB57927}" presName="balance_33" presStyleLbl="alignAccFollowNode1" presStyleIdx="3" presStyleCnt="4">
        <dgm:presLayoutVars>
          <dgm:bulletEnabled val="1"/>
        </dgm:presLayoutVars>
      </dgm:prSet>
      <dgm:spPr/>
    </dgm:pt>
    <dgm:pt modelId="{73161A03-5B2E-4D48-9C90-E945F0B1D49C}" type="pres">
      <dgm:prSet presAssocID="{CBD8F257-BD23-4519-91CD-680FDBB57927}" presName="right_33_1" presStyleLbl="node1" presStyleIdx="0" presStyleCnt="6">
        <dgm:presLayoutVars>
          <dgm:bulletEnabled val="1"/>
        </dgm:presLayoutVars>
      </dgm:prSet>
      <dgm:spPr/>
    </dgm:pt>
    <dgm:pt modelId="{C32BB8C2-3EE0-41E7-A00D-B35DC7961239}" type="pres">
      <dgm:prSet presAssocID="{CBD8F257-BD23-4519-91CD-680FDBB57927}" presName="right_33_2" presStyleLbl="node1" presStyleIdx="1" presStyleCnt="6">
        <dgm:presLayoutVars>
          <dgm:bulletEnabled val="1"/>
        </dgm:presLayoutVars>
      </dgm:prSet>
      <dgm:spPr/>
    </dgm:pt>
    <dgm:pt modelId="{9E44E7B7-DD96-4E6C-96DD-A0BBF5B7A951}" type="pres">
      <dgm:prSet presAssocID="{CBD8F257-BD23-4519-91CD-680FDBB57927}" presName="right_33_3" presStyleLbl="node1" presStyleIdx="2" presStyleCnt="6">
        <dgm:presLayoutVars>
          <dgm:bulletEnabled val="1"/>
        </dgm:presLayoutVars>
      </dgm:prSet>
      <dgm:spPr/>
    </dgm:pt>
    <dgm:pt modelId="{2731B753-7F50-4CF4-89E2-96EB5626DF8A}" type="pres">
      <dgm:prSet presAssocID="{CBD8F257-BD23-4519-91CD-680FDBB57927}" presName="left_33_1" presStyleLbl="node1" presStyleIdx="3" presStyleCnt="6">
        <dgm:presLayoutVars>
          <dgm:bulletEnabled val="1"/>
        </dgm:presLayoutVars>
      </dgm:prSet>
      <dgm:spPr/>
    </dgm:pt>
    <dgm:pt modelId="{231ADAD0-1294-43E8-837F-2D877DE54172}" type="pres">
      <dgm:prSet presAssocID="{CBD8F257-BD23-4519-91CD-680FDBB57927}" presName="left_33_2" presStyleLbl="node1" presStyleIdx="4" presStyleCnt="6">
        <dgm:presLayoutVars>
          <dgm:bulletEnabled val="1"/>
        </dgm:presLayoutVars>
      </dgm:prSet>
      <dgm:spPr/>
    </dgm:pt>
    <dgm:pt modelId="{0B5A75CA-F00A-4CF2-827C-30C01E8123DA}" type="pres">
      <dgm:prSet presAssocID="{CBD8F257-BD23-4519-91CD-680FDBB57927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816DAD13-2DAF-4322-BC65-547C72149498}" srcId="{3FC6CD77-C867-4017-A84F-B9FA069116AC}" destId="{AC9989D0-2B50-475C-AC72-E2E53EF59097}" srcOrd="2" destOrd="0" parTransId="{307FFBFE-9A65-462C-BA79-6AF93A8D7154}" sibTransId="{CF929A42-8112-4660-A5AB-94A63E402748}"/>
    <dgm:cxn modelId="{0C661F1C-0E4F-41DF-BBA4-C6D512EFDCC9}" srcId="{01C10DB1-F189-4BC1-AB9C-BADCAD836214}" destId="{0B786A8A-CF8B-41BA-8A4D-AC778E80EDA3}" srcOrd="0" destOrd="0" parTransId="{2AE663CE-079A-40DF-8D1D-D556CF44BD78}" sibTransId="{3F693348-20BB-4B9B-8953-E77D16392A50}"/>
    <dgm:cxn modelId="{8D23A627-8760-4458-AC48-E45E9E9E7AAD}" srcId="{01C10DB1-F189-4BC1-AB9C-BADCAD836214}" destId="{09F7E202-6E76-4616-8D25-35E6F86C3202}" srcOrd="2" destOrd="0" parTransId="{06CE856C-C274-4393-965E-C2EC53B68ED4}" sibTransId="{A8256EC9-5661-4966-A6CD-BFCC3BB917A9}"/>
    <dgm:cxn modelId="{E92D993C-1A6C-4174-AD3B-4CE540306C6C}" srcId="{CBD8F257-BD23-4519-91CD-680FDBB57927}" destId="{3FC6CD77-C867-4017-A84F-B9FA069116AC}" srcOrd="0" destOrd="0" parTransId="{2FC6D857-29E1-4874-8D83-D1D8FE1DCF40}" sibTransId="{986C2236-A13B-49E8-ACE2-7633A6D6BB61}"/>
    <dgm:cxn modelId="{6C9FD73F-3029-4615-AB3A-4AD4E1D118C5}" srcId="{01C10DB1-F189-4BC1-AB9C-BADCAD836214}" destId="{18A9F331-7363-4B01-A97B-77E91D7F5EC9}" srcOrd="1" destOrd="0" parTransId="{4D39B728-0EE0-43E0-9FE1-7D76CF07DBB8}" sibTransId="{B349846B-ACD0-4B89-8AC5-8BF9F5607916}"/>
    <dgm:cxn modelId="{F1720763-AA95-47DF-8DAE-F2D65322A28D}" type="presOf" srcId="{09F7E202-6E76-4616-8D25-35E6F86C3202}" destId="{9E44E7B7-DD96-4E6C-96DD-A0BBF5B7A951}" srcOrd="0" destOrd="0" presId="urn:microsoft.com/office/officeart/2005/8/layout/balance1"/>
    <dgm:cxn modelId="{F1DCD743-6CAB-4C3A-8273-26BFC30C5DCC}" type="presOf" srcId="{3E8DFAC8-B780-4BDB-9279-322DFF6980B9}" destId="{2731B753-7F50-4CF4-89E2-96EB5626DF8A}" srcOrd="0" destOrd="0" presId="urn:microsoft.com/office/officeart/2005/8/layout/balance1"/>
    <dgm:cxn modelId="{EE779F84-68BC-472C-9D55-150D6350FE0C}" type="presOf" srcId="{0B786A8A-CF8B-41BA-8A4D-AC778E80EDA3}" destId="{73161A03-5B2E-4D48-9C90-E945F0B1D49C}" srcOrd="0" destOrd="0" presId="urn:microsoft.com/office/officeart/2005/8/layout/balance1"/>
    <dgm:cxn modelId="{CDABE98C-F8FF-4388-B99C-39529A502E28}" type="presOf" srcId="{AC9989D0-2B50-475C-AC72-E2E53EF59097}" destId="{0B5A75CA-F00A-4CF2-827C-30C01E8123DA}" srcOrd="0" destOrd="0" presId="urn:microsoft.com/office/officeart/2005/8/layout/balance1"/>
    <dgm:cxn modelId="{D4B42194-6B3A-4B44-80AB-A567EC6132EB}" type="presOf" srcId="{01C10DB1-F189-4BC1-AB9C-BADCAD836214}" destId="{4F2A2E08-2085-4784-B101-6CF2C4EB43B0}" srcOrd="0" destOrd="0" presId="urn:microsoft.com/office/officeart/2005/8/layout/balance1"/>
    <dgm:cxn modelId="{32D53997-8269-4CEE-AFC8-6EDBED3B81B0}" type="presOf" srcId="{CBD8F257-BD23-4519-91CD-680FDBB57927}" destId="{2061783E-A59E-427A-994A-2BA7E5B98326}" srcOrd="0" destOrd="0" presId="urn:microsoft.com/office/officeart/2005/8/layout/balance1"/>
    <dgm:cxn modelId="{766F53A4-563C-460A-9841-145BB401F880}" type="presOf" srcId="{A897C4A8-BE58-470C-BAE0-E4D6F5EDB604}" destId="{231ADAD0-1294-43E8-837F-2D877DE54172}" srcOrd="0" destOrd="0" presId="urn:microsoft.com/office/officeart/2005/8/layout/balance1"/>
    <dgm:cxn modelId="{E4C7DFA4-CAA2-4E34-8A52-2884A8277779}" srcId="{3FC6CD77-C867-4017-A84F-B9FA069116AC}" destId="{A897C4A8-BE58-470C-BAE0-E4D6F5EDB604}" srcOrd="1" destOrd="0" parTransId="{7A395BD9-378C-4BB1-BC3B-69ECF1166F85}" sibTransId="{CBE0C714-F8DA-4360-BEC9-A1804B35C3FE}"/>
    <dgm:cxn modelId="{26AA73CF-D0C6-421F-8376-6FA461E796BE}" type="presOf" srcId="{18A9F331-7363-4B01-A97B-77E91D7F5EC9}" destId="{C32BB8C2-3EE0-41E7-A00D-B35DC7961239}" srcOrd="0" destOrd="0" presId="urn:microsoft.com/office/officeart/2005/8/layout/balance1"/>
    <dgm:cxn modelId="{11AB74EC-388C-42D4-AD3E-A6A63F57A91A}" srcId="{3FC6CD77-C867-4017-A84F-B9FA069116AC}" destId="{3E8DFAC8-B780-4BDB-9279-322DFF6980B9}" srcOrd="0" destOrd="0" parTransId="{3B2FE78C-ABFD-46EE-AF63-F1EB51BDB320}" sibTransId="{9D98891D-19F1-4AA6-AA35-6B4819A7671E}"/>
    <dgm:cxn modelId="{E86124F2-23B7-42C5-A19A-6E469F03A8B8}" type="presOf" srcId="{3FC6CD77-C867-4017-A84F-B9FA069116AC}" destId="{D009AE7A-A6EE-494A-B056-FC48EB0E58E8}" srcOrd="0" destOrd="0" presId="urn:microsoft.com/office/officeart/2005/8/layout/balance1"/>
    <dgm:cxn modelId="{70D318FE-4254-4F0E-B5A9-32F28A77ECAA}" srcId="{CBD8F257-BD23-4519-91CD-680FDBB57927}" destId="{01C10DB1-F189-4BC1-AB9C-BADCAD836214}" srcOrd="1" destOrd="0" parTransId="{B01157E5-F557-4D98-A868-1536DF4CE559}" sibTransId="{F56A36DB-EE45-4297-AC8C-26F571E5F2A2}"/>
    <dgm:cxn modelId="{EDB4A9E3-A545-46A9-854F-3F84F534B91A}" type="presParOf" srcId="{2061783E-A59E-427A-994A-2BA7E5B98326}" destId="{B9F7ABD1-16EE-4842-9E30-EA293C0A271B}" srcOrd="0" destOrd="0" presId="urn:microsoft.com/office/officeart/2005/8/layout/balance1"/>
    <dgm:cxn modelId="{153263B9-6F2B-45F9-8931-D0D5DFBC9A46}" type="presParOf" srcId="{2061783E-A59E-427A-994A-2BA7E5B98326}" destId="{975D89E8-EA64-4430-8CFB-0EA1F8955F05}" srcOrd="1" destOrd="0" presId="urn:microsoft.com/office/officeart/2005/8/layout/balance1"/>
    <dgm:cxn modelId="{35B4D4BA-94EF-40CB-9DA4-1D4DB6A89BA2}" type="presParOf" srcId="{975D89E8-EA64-4430-8CFB-0EA1F8955F05}" destId="{D009AE7A-A6EE-494A-B056-FC48EB0E58E8}" srcOrd="0" destOrd="0" presId="urn:microsoft.com/office/officeart/2005/8/layout/balance1"/>
    <dgm:cxn modelId="{846454BB-7911-4AEE-B3C9-4197B0B9D22A}" type="presParOf" srcId="{975D89E8-EA64-4430-8CFB-0EA1F8955F05}" destId="{4F2A2E08-2085-4784-B101-6CF2C4EB43B0}" srcOrd="1" destOrd="0" presId="urn:microsoft.com/office/officeart/2005/8/layout/balance1"/>
    <dgm:cxn modelId="{6FB3B3E8-F493-42B1-9295-77CF77ADB62F}" type="presParOf" srcId="{2061783E-A59E-427A-994A-2BA7E5B98326}" destId="{B5088535-1B23-4C34-9F28-C10E2816B759}" srcOrd="2" destOrd="0" presId="urn:microsoft.com/office/officeart/2005/8/layout/balance1"/>
    <dgm:cxn modelId="{D3CAD2A4-0AFF-40EE-B8D1-82E9E3018B9C}" type="presParOf" srcId="{B5088535-1B23-4C34-9F28-C10E2816B759}" destId="{83A41C17-A34A-47BD-9354-ADA8DACED393}" srcOrd="0" destOrd="0" presId="urn:microsoft.com/office/officeart/2005/8/layout/balance1"/>
    <dgm:cxn modelId="{80D9D977-31B3-4B96-8482-49183A271EBF}" type="presParOf" srcId="{B5088535-1B23-4C34-9F28-C10E2816B759}" destId="{4300A47D-A9F3-4E3D-B27D-1D474C1E2C9D}" srcOrd="1" destOrd="0" presId="urn:microsoft.com/office/officeart/2005/8/layout/balance1"/>
    <dgm:cxn modelId="{5B697498-3B63-4C61-9324-B68B3666C611}" type="presParOf" srcId="{B5088535-1B23-4C34-9F28-C10E2816B759}" destId="{64EFA892-C7BB-4965-8640-02E7D7DC4DC2}" srcOrd="2" destOrd="0" presId="urn:microsoft.com/office/officeart/2005/8/layout/balance1"/>
    <dgm:cxn modelId="{BE93176C-E1AC-48B1-B6E0-768BA5E9EDD9}" type="presParOf" srcId="{B5088535-1B23-4C34-9F28-C10E2816B759}" destId="{73161A03-5B2E-4D48-9C90-E945F0B1D49C}" srcOrd="3" destOrd="0" presId="urn:microsoft.com/office/officeart/2005/8/layout/balance1"/>
    <dgm:cxn modelId="{19D24AFA-564B-47AB-8073-DA69D8008EA1}" type="presParOf" srcId="{B5088535-1B23-4C34-9F28-C10E2816B759}" destId="{C32BB8C2-3EE0-41E7-A00D-B35DC7961239}" srcOrd="4" destOrd="0" presId="urn:microsoft.com/office/officeart/2005/8/layout/balance1"/>
    <dgm:cxn modelId="{47129EAF-76D1-48F0-96A4-653E14A55D45}" type="presParOf" srcId="{B5088535-1B23-4C34-9F28-C10E2816B759}" destId="{9E44E7B7-DD96-4E6C-96DD-A0BBF5B7A951}" srcOrd="5" destOrd="0" presId="urn:microsoft.com/office/officeart/2005/8/layout/balance1"/>
    <dgm:cxn modelId="{2B419D6D-E5B3-4335-9F81-DDC68D78D298}" type="presParOf" srcId="{B5088535-1B23-4C34-9F28-C10E2816B759}" destId="{2731B753-7F50-4CF4-89E2-96EB5626DF8A}" srcOrd="6" destOrd="0" presId="urn:microsoft.com/office/officeart/2005/8/layout/balance1"/>
    <dgm:cxn modelId="{F7A158FB-1E0E-4A14-9087-55E3ECFDCA25}" type="presParOf" srcId="{B5088535-1B23-4C34-9F28-C10E2816B759}" destId="{231ADAD0-1294-43E8-837F-2D877DE54172}" srcOrd="7" destOrd="0" presId="urn:microsoft.com/office/officeart/2005/8/layout/balance1"/>
    <dgm:cxn modelId="{C2C407EF-B276-4C1F-9BF8-BAAE7345C383}" type="presParOf" srcId="{B5088535-1B23-4C34-9F28-C10E2816B759}" destId="{0B5A75CA-F00A-4CF2-827C-30C01E8123DA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8F257-BD23-4519-91CD-680FDBB5792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C6CD77-C867-4017-A84F-B9FA069116AC}">
      <dgm:prSet phldrT="[Texto]"/>
      <dgm:spPr/>
      <dgm:t>
        <a:bodyPr/>
        <a:lstStyle/>
        <a:p>
          <a:r>
            <a:rPr lang="en-US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Schrödinger </a:t>
          </a:r>
          <a:endParaRPr lang="pt-BR" dirty="0"/>
        </a:p>
      </dgm:t>
    </dgm:pt>
    <dgm:pt modelId="{2FC6D857-29E1-4874-8D83-D1D8FE1DCF40}" type="parTrans" cxnId="{E92D993C-1A6C-4174-AD3B-4CE540306C6C}">
      <dgm:prSet/>
      <dgm:spPr/>
      <dgm:t>
        <a:bodyPr/>
        <a:lstStyle/>
        <a:p>
          <a:endParaRPr lang="pt-BR"/>
        </a:p>
      </dgm:t>
    </dgm:pt>
    <dgm:pt modelId="{986C2236-A13B-49E8-ACE2-7633A6D6BB61}" type="sibTrans" cxnId="{E92D993C-1A6C-4174-AD3B-4CE540306C6C}">
      <dgm:prSet/>
      <dgm:spPr/>
      <dgm:t>
        <a:bodyPr/>
        <a:lstStyle/>
        <a:p>
          <a:endParaRPr lang="pt-BR"/>
        </a:p>
      </dgm:t>
    </dgm:pt>
    <dgm:pt modelId="{3E8DFAC8-B780-4BDB-9279-322DFF6980B9}">
      <dgm:prSet phldrT="[Texto]"/>
      <dgm:spPr/>
      <dgm:t>
        <a:bodyPr/>
        <a:lstStyle/>
        <a:p>
          <a:r>
            <a:rPr lang="pt-BR" dirty="0"/>
            <a:t>Níveis de energia como modos de vibração</a:t>
          </a:r>
        </a:p>
      </dgm:t>
    </dgm:pt>
    <dgm:pt modelId="{3B2FE78C-ABFD-46EE-AF63-F1EB51BDB320}" type="parTrans" cxnId="{11AB74EC-388C-42D4-AD3E-A6A63F57A91A}">
      <dgm:prSet/>
      <dgm:spPr/>
      <dgm:t>
        <a:bodyPr/>
        <a:lstStyle/>
        <a:p>
          <a:endParaRPr lang="pt-BR"/>
        </a:p>
      </dgm:t>
    </dgm:pt>
    <dgm:pt modelId="{9D98891D-19F1-4AA6-AA35-6B4819A7671E}" type="sibTrans" cxnId="{11AB74EC-388C-42D4-AD3E-A6A63F57A91A}">
      <dgm:prSet/>
      <dgm:spPr/>
      <dgm:t>
        <a:bodyPr/>
        <a:lstStyle/>
        <a:p>
          <a:endParaRPr lang="pt-BR"/>
        </a:p>
      </dgm:t>
    </dgm:pt>
    <dgm:pt modelId="{AC9989D0-2B50-475C-AC72-E2E53EF59097}">
      <dgm:prSet phldrT="[Texto]"/>
      <dgm:spPr/>
      <dgm:t>
        <a:bodyPr/>
        <a:lstStyle/>
        <a:p>
          <a:r>
            <a:rPr lang="pt-BR" dirty="0"/>
            <a:t>Transições contínuas e suaves</a:t>
          </a:r>
        </a:p>
      </dgm:t>
    </dgm:pt>
    <dgm:pt modelId="{307FFBFE-9A65-462C-BA79-6AF93A8D7154}" type="parTrans" cxnId="{816DAD13-2DAF-4322-BC65-547C72149498}">
      <dgm:prSet/>
      <dgm:spPr/>
      <dgm:t>
        <a:bodyPr/>
        <a:lstStyle/>
        <a:p>
          <a:endParaRPr lang="pt-BR"/>
        </a:p>
      </dgm:t>
    </dgm:pt>
    <dgm:pt modelId="{CF929A42-8112-4660-A5AB-94A63E402748}" type="sibTrans" cxnId="{816DAD13-2DAF-4322-BC65-547C72149498}">
      <dgm:prSet/>
      <dgm:spPr/>
      <dgm:t>
        <a:bodyPr/>
        <a:lstStyle/>
        <a:p>
          <a:endParaRPr lang="pt-BR"/>
        </a:p>
      </dgm:t>
    </dgm:pt>
    <dgm:pt modelId="{01C10DB1-F189-4BC1-AB9C-BADCAD836214}">
      <dgm:prSet phldrT="[Texto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Bohr</a:t>
          </a:r>
          <a:endParaRPr lang="pt-BR" dirty="0"/>
        </a:p>
      </dgm:t>
    </dgm:pt>
    <dgm:pt modelId="{B01157E5-F557-4D98-A868-1536DF4CE559}" type="parTrans" cxnId="{70D318FE-4254-4F0E-B5A9-32F28A77ECAA}">
      <dgm:prSet/>
      <dgm:spPr/>
      <dgm:t>
        <a:bodyPr/>
        <a:lstStyle/>
        <a:p>
          <a:endParaRPr lang="pt-BR"/>
        </a:p>
      </dgm:t>
    </dgm:pt>
    <dgm:pt modelId="{F56A36DB-EE45-4297-AC8C-26F571E5F2A2}" type="sibTrans" cxnId="{70D318FE-4254-4F0E-B5A9-32F28A77ECAA}">
      <dgm:prSet/>
      <dgm:spPr/>
      <dgm:t>
        <a:bodyPr/>
        <a:lstStyle/>
        <a:p>
          <a:endParaRPr lang="pt-BR"/>
        </a:p>
      </dgm:t>
    </dgm:pt>
    <dgm:pt modelId="{09F7E202-6E76-4616-8D25-35E6F86C3202}">
      <dgm:prSet phldrT="[Texto]"/>
      <dgm:spPr/>
      <dgm:t>
        <a:bodyPr/>
        <a:lstStyle/>
        <a:p>
          <a:r>
            <a:rPr lang="pt-BR" dirty="0"/>
            <a:t>Transições abruptas</a:t>
          </a:r>
        </a:p>
      </dgm:t>
    </dgm:pt>
    <dgm:pt modelId="{06CE856C-C274-4393-965E-C2EC53B68ED4}" type="parTrans" cxnId="{8D23A627-8760-4458-AC48-E45E9E9E7AAD}">
      <dgm:prSet/>
      <dgm:spPr/>
      <dgm:t>
        <a:bodyPr/>
        <a:lstStyle/>
        <a:p>
          <a:endParaRPr lang="pt-BR"/>
        </a:p>
      </dgm:t>
    </dgm:pt>
    <dgm:pt modelId="{A8256EC9-5661-4966-A6CD-BFCC3BB917A9}" type="sibTrans" cxnId="{8D23A627-8760-4458-AC48-E45E9E9E7AAD}">
      <dgm:prSet/>
      <dgm:spPr/>
      <dgm:t>
        <a:bodyPr/>
        <a:lstStyle/>
        <a:p>
          <a:endParaRPr lang="pt-BR"/>
        </a:p>
      </dgm:t>
    </dgm:pt>
    <dgm:pt modelId="{18A9F331-7363-4B01-A97B-77E91D7F5EC9}">
      <dgm:prSet phldrT="[Texto]"/>
      <dgm:spPr/>
      <dgm:t>
        <a:bodyPr/>
        <a:lstStyle/>
        <a:p>
          <a:r>
            <a:rPr lang="pt-BR" dirty="0"/>
            <a:t>Saltos sem percorrer o espaço entre estados</a:t>
          </a:r>
        </a:p>
      </dgm:t>
    </dgm:pt>
    <dgm:pt modelId="{4D39B728-0EE0-43E0-9FE1-7D76CF07DBB8}" type="parTrans" cxnId="{6C9FD73F-3029-4615-AB3A-4AD4E1D118C5}">
      <dgm:prSet/>
      <dgm:spPr/>
      <dgm:t>
        <a:bodyPr/>
        <a:lstStyle/>
        <a:p>
          <a:endParaRPr lang="pt-BR"/>
        </a:p>
      </dgm:t>
    </dgm:pt>
    <dgm:pt modelId="{B349846B-ACD0-4B89-8AC5-8BF9F5607916}" type="sibTrans" cxnId="{6C9FD73F-3029-4615-AB3A-4AD4E1D118C5}">
      <dgm:prSet/>
      <dgm:spPr/>
      <dgm:t>
        <a:bodyPr/>
        <a:lstStyle/>
        <a:p>
          <a:endParaRPr lang="pt-BR"/>
        </a:p>
      </dgm:t>
    </dgm:pt>
    <dgm:pt modelId="{0B786A8A-CF8B-41BA-8A4D-AC778E80EDA3}">
      <dgm:prSet phldrT="[Texto]"/>
      <dgm:spPr/>
      <dgm:t>
        <a:bodyPr/>
        <a:lstStyle/>
        <a:p>
          <a:r>
            <a:rPr lang="pt-BR" dirty="0"/>
            <a:t>Experimentos</a:t>
          </a:r>
        </a:p>
      </dgm:t>
    </dgm:pt>
    <dgm:pt modelId="{2AE663CE-079A-40DF-8D1D-D556CF44BD78}" type="parTrans" cxnId="{0C661F1C-0E4F-41DF-BBA4-C6D512EFDCC9}">
      <dgm:prSet/>
      <dgm:spPr/>
      <dgm:t>
        <a:bodyPr/>
        <a:lstStyle/>
        <a:p>
          <a:endParaRPr lang="pt-BR"/>
        </a:p>
      </dgm:t>
    </dgm:pt>
    <dgm:pt modelId="{3F693348-20BB-4B9B-8953-E77D16392A50}" type="sibTrans" cxnId="{0C661F1C-0E4F-41DF-BBA4-C6D512EFDCC9}">
      <dgm:prSet/>
      <dgm:spPr/>
      <dgm:t>
        <a:bodyPr/>
        <a:lstStyle/>
        <a:p>
          <a:endParaRPr lang="pt-BR"/>
        </a:p>
      </dgm:t>
    </dgm:pt>
    <dgm:pt modelId="{A897C4A8-BE58-470C-BAE0-E4D6F5EDB604}">
      <dgm:prSet phldrT="[Texto]"/>
      <dgm:spPr/>
      <dgm:t>
        <a:bodyPr/>
        <a:lstStyle/>
        <a:p>
          <a:r>
            <a:rPr lang="pt-BR" dirty="0"/>
            <a:t>Elétrons ocupam superposição de modos </a:t>
          </a:r>
        </a:p>
      </dgm:t>
    </dgm:pt>
    <dgm:pt modelId="{7A395BD9-378C-4BB1-BC3B-69ECF1166F85}" type="parTrans" cxnId="{E4C7DFA4-CAA2-4E34-8A52-2884A8277779}">
      <dgm:prSet/>
      <dgm:spPr/>
      <dgm:t>
        <a:bodyPr/>
        <a:lstStyle/>
        <a:p>
          <a:endParaRPr lang="pt-BR"/>
        </a:p>
      </dgm:t>
    </dgm:pt>
    <dgm:pt modelId="{CBE0C714-F8DA-4360-BEC9-A1804B35C3FE}" type="sibTrans" cxnId="{E4C7DFA4-CAA2-4E34-8A52-2884A8277779}">
      <dgm:prSet/>
      <dgm:spPr/>
      <dgm:t>
        <a:bodyPr/>
        <a:lstStyle/>
        <a:p>
          <a:endParaRPr lang="pt-BR"/>
        </a:p>
      </dgm:t>
    </dgm:pt>
    <dgm:pt modelId="{76E9E00F-0315-4873-8CC2-8EAD97824B23}">
      <dgm:prSet phldrT="[Texto]"/>
      <dgm:spPr/>
      <dgm:t>
        <a:bodyPr/>
        <a:lstStyle/>
        <a:p>
          <a:r>
            <a:rPr lang="pt-BR" dirty="0"/>
            <a:t>Aleatoriedade</a:t>
          </a:r>
        </a:p>
      </dgm:t>
    </dgm:pt>
    <dgm:pt modelId="{75DEDE3D-A976-4AAE-95D8-0FF481467456}" type="parTrans" cxnId="{FF99F8AF-B503-4E7E-AB19-C4BD8153D9C4}">
      <dgm:prSet/>
      <dgm:spPr/>
      <dgm:t>
        <a:bodyPr/>
        <a:lstStyle/>
        <a:p>
          <a:endParaRPr lang="pt-BR"/>
        </a:p>
      </dgm:t>
    </dgm:pt>
    <dgm:pt modelId="{D8579435-744F-4D26-8D82-557C6EA9D3A9}" type="sibTrans" cxnId="{FF99F8AF-B503-4E7E-AB19-C4BD8153D9C4}">
      <dgm:prSet/>
      <dgm:spPr/>
      <dgm:t>
        <a:bodyPr/>
        <a:lstStyle/>
        <a:p>
          <a:endParaRPr lang="pt-BR"/>
        </a:p>
      </dgm:t>
    </dgm:pt>
    <dgm:pt modelId="{FA825671-C9A7-4485-B6A5-1F4479DE9A61}">
      <dgm:prSet phldrT="[Texto]"/>
      <dgm:spPr/>
    </dgm:pt>
    <dgm:pt modelId="{6A714029-273F-4161-970C-F00E7F00F2D1}" type="parTrans" cxnId="{D7685E38-CD9E-41B4-94C7-0301E73256DA}">
      <dgm:prSet/>
      <dgm:spPr/>
      <dgm:t>
        <a:bodyPr/>
        <a:lstStyle/>
        <a:p>
          <a:endParaRPr lang="pt-BR"/>
        </a:p>
      </dgm:t>
    </dgm:pt>
    <dgm:pt modelId="{D00FE7F3-E07B-4640-A006-16B19E3F9FF9}" type="sibTrans" cxnId="{D7685E38-CD9E-41B4-94C7-0301E73256DA}">
      <dgm:prSet/>
      <dgm:spPr/>
      <dgm:t>
        <a:bodyPr/>
        <a:lstStyle/>
        <a:p>
          <a:endParaRPr lang="pt-BR"/>
        </a:p>
      </dgm:t>
    </dgm:pt>
    <dgm:pt modelId="{2061783E-A59E-427A-994A-2BA7E5B98326}" type="pres">
      <dgm:prSet presAssocID="{CBD8F257-BD23-4519-91CD-680FDBB57927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B9F7ABD1-16EE-4842-9E30-EA293C0A271B}" type="pres">
      <dgm:prSet presAssocID="{CBD8F257-BD23-4519-91CD-680FDBB57927}" presName="dummyMaxCanvas" presStyleCnt="0"/>
      <dgm:spPr/>
    </dgm:pt>
    <dgm:pt modelId="{975D89E8-EA64-4430-8CFB-0EA1F8955F05}" type="pres">
      <dgm:prSet presAssocID="{CBD8F257-BD23-4519-91CD-680FDBB57927}" presName="parentComposite" presStyleCnt="0"/>
      <dgm:spPr/>
    </dgm:pt>
    <dgm:pt modelId="{D009AE7A-A6EE-494A-B056-FC48EB0E58E8}" type="pres">
      <dgm:prSet presAssocID="{CBD8F257-BD23-4519-91CD-680FDBB57927}" presName="parent1" presStyleLbl="alignAccFollowNode1" presStyleIdx="0" presStyleCnt="4">
        <dgm:presLayoutVars>
          <dgm:chMax val="4"/>
        </dgm:presLayoutVars>
      </dgm:prSet>
      <dgm:spPr/>
    </dgm:pt>
    <dgm:pt modelId="{4F2A2E08-2085-4784-B101-6CF2C4EB43B0}" type="pres">
      <dgm:prSet presAssocID="{CBD8F257-BD23-4519-91CD-680FDBB57927}" presName="parent2" presStyleLbl="alignAccFollowNode1" presStyleIdx="1" presStyleCnt="4">
        <dgm:presLayoutVars>
          <dgm:chMax val="4"/>
        </dgm:presLayoutVars>
      </dgm:prSet>
      <dgm:spPr/>
    </dgm:pt>
    <dgm:pt modelId="{B5088535-1B23-4C34-9F28-C10E2816B759}" type="pres">
      <dgm:prSet presAssocID="{CBD8F257-BD23-4519-91CD-680FDBB57927}" presName="childrenComposite" presStyleCnt="0"/>
      <dgm:spPr/>
    </dgm:pt>
    <dgm:pt modelId="{83A41C17-A34A-47BD-9354-ADA8DACED393}" type="pres">
      <dgm:prSet presAssocID="{CBD8F257-BD23-4519-91CD-680FDBB57927}" presName="dummyMaxCanvas_ChildArea" presStyleCnt="0"/>
      <dgm:spPr/>
    </dgm:pt>
    <dgm:pt modelId="{4300A47D-A9F3-4E3D-B27D-1D474C1E2C9D}" type="pres">
      <dgm:prSet presAssocID="{CBD8F257-BD23-4519-91CD-680FDBB57927}" presName="fulcrum" presStyleLbl="alignAccFollowNode1" presStyleIdx="2" presStyleCnt="4"/>
      <dgm:spPr/>
    </dgm:pt>
    <dgm:pt modelId="{739C0BCC-548B-4CF7-8708-E3B8BF772612}" type="pres">
      <dgm:prSet presAssocID="{CBD8F257-BD23-4519-91CD-680FDBB57927}" presName="balance_34" presStyleLbl="alignAccFollowNode1" presStyleIdx="3" presStyleCnt="4">
        <dgm:presLayoutVars>
          <dgm:bulletEnabled val="1"/>
        </dgm:presLayoutVars>
      </dgm:prSet>
      <dgm:spPr/>
    </dgm:pt>
    <dgm:pt modelId="{B7C1C3D5-3162-4746-B280-4B5E50EF88F6}" type="pres">
      <dgm:prSet presAssocID="{CBD8F257-BD23-4519-91CD-680FDBB57927}" presName="right_34_1" presStyleLbl="node1" presStyleIdx="0" presStyleCnt="7">
        <dgm:presLayoutVars>
          <dgm:bulletEnabled val="1"/>
        </dgm:presLayoutVars>
      </dgm:prSet>
      <dgm:spPr/>
    </dgm:pt>
    <dgm:pt modelId="{0E10DF7D-80C7-4D1F-845B-C51C33FA2621}" type="pres">
      <dgm:prSet presAssocID="{CBD8F257-BD23-4519-91CD-680FDBB57927}" presName="right_34_2" presStyleLbl="node1" presStyleIdx="1" presStyleCnt="7">
        <dgm:presLayoutVars>
          <dgm:bulletEnabled val="1"/>
        </dgm:presLayoutVars>
      </dgm:prSet>
      <dgm:spPr/>
    </dgm:pt>
    <dgm:pt modelId="{F1FADF7D-8385-45D6-8C32-32F0004F9128}" type="pres">
      <dgm:prSet presAssocID="{CBD8F257-BD23-4519-91CD-680FDBB57927}" presName="right_34_3" presStyleLbl="node1" presStyleIdx="2" presStyleCnt="7">
        <dgm:presLayoutVars>
          <dgm:bulletEnabled val="1"/>
        </dgm:presLayoutVars>
      </dgm:prSet>
      <dgm:spPr/>
    </dgm:pt>
    <dgm:pt modelId="{BF02E6CD-2FB5-4E77-935D-9158320850A8}" type="pres">
      <dgm:prSet presAssocID="{CBD8F257-BD23-4519-91CD-680FDBB57927}" presName="right_34_4" presStyleLbl="node1" presStyleIdx="3" presStyleCnt="7">
        <dgm:presLayoutVars>
          <dgm:bulletEnabled val="1"/>
        </dgm:presLayoutVars>
      </dgm:prSet>
      <dgm:spPr/>
    </dgm:pt>
    <dgm:pt modelId="{8EF26DB9-1950-4BC1-8A96-6C90575473C0}" type="pres">
      <dgm:prSet presAssocID="{CBD8F257-BD23-4519-91CD-680FDBB57927}" presName="left_34_1" presStyleLbl="node1" presStyleIdx="4" presStyleCnt="7">
        <dgm:presLayoutVars>
          <dgm:bulletEnabled val="1"/>
        </dgm:presLayoutVars>
      </dgm:prSet>
      <dgm:spPr/>
    </dgm:pt>
    <dgm:pt modelId="{2554E70D-AECE-4F70-9F1D-9ECDDC83683B}" type="pres">
      <dgm:prSet presAssocID="{CBD8F257-BD23-4519-91CD-680FDBB57927}" presName="left_34_2" presStyleLbl="node1" presStyleIdx="5" presStyleCnt="7">
        <dgm:presLayoutVars>
          <dgm:bulletEnabled val="1"/>
        </dgm:presLayoutVars>
      </dgm:prSet>
      <dgm:spPr/>
    </dgm:pt>
    <dgm:pt modelId="{AF3C67FE-48C2-4370-B6DF-075659645F54}" type="pres">
      <dgm:prSet presAssocID="{CBD8F257-BD23-4519-91CD-680FDBB57927}" presName="left_34_3" presStyleLbl="node1" presStyleIdx="6" presStyleCnt="7">
        <dgm:presLayoutVars>
          <dgm:bulletEnabled val="1"/>
        </dgm:presLayoutVars>
      </dgm:prSet>
      <dgm:spPr/>
    </dgm:pt>
  </dgm:ptLst>
  <dgm:cxnLst>
    <dgm:cxn modelId="{88502309-D0A6-4CC0-9875-6A4460A356AC}" type="presOf" srcId="{18A9F331-7363-4B01-A97B-77E91D7F5EC9}" destId="{F1FADF7D-8385-45D6-8C32-32F0004F9128}" srcOrd="0" destOrd="0" presId="urn:microsoft.com/office/officeart/2005/8/layout/balance1"/>
    <dgm:cxn modelId="{816DAD13-2DAF-4322-BC65-547C72149498}" srcId="{3FC6CD77-C867-4017-A84F-B9FA069116AC}" destId="{AC9989D0-2B50-475C-AC72-E2E53EF59097}" srcOrd="2" destOrd="0" parTransId="{307FFBFE-9A65-462C-BA79-6AF93A8D7154}" sibTransId="{CF929A42-8112-4660-A5AB-94A63E402748}"/>
    <dgm:cxn modelId="{0C661F1C-0E4F-41DF-BBA4-C6D512EFDCC9}" srcId="{01C10DB1-F189-4BC1-AB9C-BADCAD836214}" destId="{0B786A8A-CF8B-41BA-8A4D-AC778E80EDA3}" srcOrd="0" destOrd="0" parTransId="{2AE663CE-079A-40DF-8D1D-D556CF44BD78}" sibTransId="{3F693348-20BB-4B9B-8953-E77D16392A50}"/>
    <dgm:cxn modelId="{14E4BC24-AF40-4236-9DB0-1CA8BE3E08D8}" type="presOf" srcId="{0B786A8A-CF8B-41BA-8A4D-AC778E80EDA3}" destId="{B7C1C3D5-3162-4746-B280-4B5E50EF88F6}" srcOrd="0" destOrd="0" presId="urn:microsoft.com/office/officeart/2005/8/layout/balance1"/>
    <dgm:cxn modelId="{8D23A627-8760-4458-AC48-E45E9E9E7AAD}" srcId="{01C10DB1-F189-4BC1-AB9C-BADCAD836214}" destId="{09F7E202-6E76-4616-8D25-35E6F86C3202}" srcOrd="3" destOrd="0" parTransId="{06CE856C-C274-4393-965E-C2EC53B68ED4}" sibTransId="{A8256EC9-5661-4966-A6CD-BFCC3BB917A9}"/>
    <dgm:cxn modelId="{D7685E38-CD9E-41B4-94C7-0301E73256DA}" srcId="{01C10DB1-F189-4BC1-AB9C-BADCAD836214}" destId="{FA825671-C9A7-4485-B6A5-1F4479DE9A61}" srcOrd="4" destOrd="0" parTransId="{6A714029-273F-4161-970C-F00E7F00F2D1}" sibTransId="{D00FE7F3-E07B-4640-A006-16B19E3F9FF9}"/>
    <dgm:cxn modelId="{E92D993C-1A6C-4174-AD3B-4CE540306C6C}" srcId="{CBD8F257-BD23-4519-91CD-680FDBB57927}" destId="{3FC6CD77-C867-4017-A84F-B9FA069116AC}" srcOrd="0" destOrd="0" parTransId="{2FC6D857-29E1-4874-8D83-D1D8FE1DCF40}" sibTransId="{986C2236-A13B-49E8-ACE2-7633A6D6BB61}"/>
    <dgm:cxn modelId="{6C9FD73F-3029-4615-AB3A-4AD4E1D118C5}" srcId="{01C10DB1-F189-4BC1-AB9C-BADCAD836214}" destId="{18A9F331-7363-4B01-A97B-77E91D7F5EC9}" srcOrd="2" destOrd="0" parTransId="{4D39B728-0EE0-43E0-9FE1-7D76CF07DBB8}" sibTransId="{B349846B-ACD0-4B89-8AC5-8BF9F5607916}"/>
    <dgm:cxn modelId="{BD5EDD5D-C965-452B-9A13-2AD23935FC89}" type="presOf" srcId="{AC9989D0-2B50-475C-AC72-E2E53EF59097}" destId="{AF3C67FE-48C2-4370-B6DF-075659645F54}" srcOrd="0" destOrd="0" presId="urn:microsoft.com/office/officeart/2005/8/layout/balance1"/>
    <dgm:cxn modelId="{9D4D7B62-745B-4AE5-8BD6-8F49C0E7C4F6}" type="presOf" srcId="{3E8DFAC8-B780-4BDB-9279-322DFF6980B9}" destId="{8EF26DB9-1950-4BC1-8A96-6C90575473C0}" srcOrd="0" destOrd="0" presId="urn:microsoft.com/office/officeart/2005/8/layout/balance1"/>
    <dgm:cxn modelId="{9A148772-50EF-48ED-89D2-DFE20D3E347B}" type="presOf" srcId="{76E9E00F-0315-4873-8CC2-8EAD97824B23}" destId="{0E10DF7D-80C7-4D1F-845B-C51C33FA2621}" srcOrd="0" destOrd="0" presId="urn:microsoft.com/office/officeart/2005/8/layout/balance1"/>
    <dgm:cxn modelId="{88C9A08B-EC03-4DDB-9943-69C29AC6F40F}" type="presOf" srcId="{09F7E202-6E76-4616-8D25-35E6F86C3202}" destId="{BF02E6CD-2FB5-4E77-935D-9158320850A8}" srcOrd="0" destOrd="0" presId="urn:microsoft.com/office/officeart/2005/8/layout/balance1"/>
    <dgm:cxn modelId="{D4B42194-6B3A-4B44-80AB-A567EC6132EB}" type="presOf" srcId="{01C10DB1-F189-4BC1-AB9C-BADCAD836214}" destId="{4F2A2E08-2085-4784-B101-6CF2C4EB43B0}" srcOrd="0" destOrd="0" presId="urn:microsoft.com/office/officeart/2005/8/layout/balance1"/>
    <dgm:cxn modelId="{32D53997-8269-4CEE-AFC8-6EDBED3B81B0}" type="presOf" srcId="{CBD8F257-BD23-4519-91CD-680FDBB57927}" destId="{2061783E-A59E-427A-994A-2BA7E5B98326}" srcOrd="0" destOrd="0" presId="urn:microsoft.com/office/officeart/2005/8/layout/balance1"/>
    <dgm:cxn modelId="{E4C7DFA4-CAA2-4E34-8A52-2884A8277779}" srcId="{3FC6CD77-C867-4017-A84F-B9FA069116AC}" destId="{A897C4A8-BE58-470C-BAE0-E4D6F5EDB604}" srcOrd="1" destOrd="0" parTransId="{7A395BD9-378C-4BB1-BC3B-69ECF1166F85}" sibTransId="{CBE0C714-F8DA-4360-BEC9-A1804B35C3FE}"/>
    <dgm:cxn modelId="{FF99F8AF-B503-4E7E-AB19-C4BD8153D9C4}" srcId="{01C10DB1-F189-4BC1-AB9C-BADCAD836214}" destId="{76E9E00F-0315-4873-8CC2-8EAD97824B23}" srcOrd="1" destOrd="0" parTransId="{75DEDE3D-A976-4AAE-95D8-0FF481467456}" sibTransId="{D8579435-744F-4D26-8D82-557C6EA9D3A9}"/>
    <dgm:cxn modelId="{F83902C9-A9E0-47EB-8526-448B50B1A4C7}" type="presOf" srcId="{A897C4A8-BE58-470C-BAE0-E4D6F5EDB604}" destId="{2554E70D-AECE-4F70-9F1D-9ECDDC83683B}" srcOrd="0" destOrd="0" presId="urn:microsoft.com/office/officeart/2005/8/layout/balance1"/>
    <dgm:cxn modelId="{11AB74EC-388C-42D4-AD3E-A6A63F57A91A}" srcId="{3FC6CD77-C867-4017-A84F-B9FA069116AC}" destId="{3E8DFAC8-B780-4BDB-9279-322DFF6980B9}" srcOrd="0" destOrd="0" parTransId="{3B2FE78C-ABFD-46EE-AF63-F1EB51BDB320}" sibTransId="{9D98891D-19F1-4AA6-AA35-6B4819A7671E}"/>
    <dgm:cxn modelId="{E86124F2-23B7-42C5-A19A-6E469F03A8B8}" type="presOf" srcId="{3FC6CD77-C867-4017-A84F-B9FA069116AC}" destId="{D009AE7A-A6EE-494A-B056-FC48EB0E58E8}" srcOrd="0" destOrd="0" presId="urn:microsoft.com/office/officeart/2005/8/layout/balance1"/>
    <dgm:cxn modelId="{70D318FE-4254-4F0E-B5A9-32F28A77ECAA}" srcId="{CBD8F257-BD23-4519-91CD-680FDBB57927}" destId="{01C10DB1-F189-4BC1-AB9C-BADCAD836214}" srcOrd="1" destOrd="0" parTransId="{B01157E5-F557-4D98-A868-1536DF4CE559}" sibTransId="{F56A36DB-EE45-4297-AC8C-26F571E5F2A2}"/>
    <dgm:cxn modelId="{EDB4A9E3-A545-46A9-854F-3F84F534B91A}" type="presParOf" srcId="{2061783E-A59E-427A-994A-2BA7E5B98326}" destId="{B9F7ABD1-16EE-4842-9E30-EA293C0A271B}" srcOrd="0" destOrd="0" presId="urn:microsoft.com/office/officeart/2005/8/layout/balance1"/>
    <dgm:cxn modelId="{153263B9-6F2B-45F9-8931-D0D5DFBC9A46}" type="presParOf" srcId="{2061783E-A59E-427A-994A-2BA7E5B98326}" destId="{975D89E8-EA64-4430-8CFB-0EA1F8955F05}" srcOrd="1" destOrd="0" presId="urn:microsoft.com/office/officeart/2005/8/layout/balance1"/>
    <dgm:cxn modelId="{35B4D4BA-94EF-40CB-9DA4-1D4DB6A89BA2}" type="presParOf" srcId="{975D89E8-EA64-4430-8CFB-0EA1F8955F05}" destId="{D009AE7A-A6EE-494A-B056-FC48EB0E58E8}" srcOrd="0" destOrd="0" presId="urn:microsoft.com/office/officeart/2005/8/layout/balance1"/>
    <dgm:cxn modelId="{846454BB-7911-4AEE-B3C9-4197B0B9D22A}" type="presParOf" srcId="{975D89E8-EA64-4430-8CFB-0EA1F8955F05}" destId="{4F2A2E08-2085-4784-B101-6CF2C4EB43B0}" srcOrd="1" destOrd="0" presId="urn:microsoft.com/office/officeart/2005/8/layout/balance1"/>
    <dgm:cxn modelId="{6FB3B3E8-F493-42B1-9295-77CF77ADB62F}" type="presParOf" srcId="{2061783E-A59E-427A-994A-2BA7E5B98326}" destId="{B5088535-1B23-4C34-9F28-C10E2816B759}" srcOrd="2" destOrd="0" presId="urn:microsoft.com/office/officeart/2005/8/layout/balance1"/>
    <dgm:cxn modelId="{D3CAD2A4-0AFF-40EE-B8D1-82E9E3018B9C}" type="presParOf" srcId="{B5088535-1B23-4C34-9F28-C10E2816B759}" destId="{83A41C17-A34A-47BD-9354-ADA8DACED393}" srcOrd="0" destOrd="0" presId="urn:microsoft.com/office/officeart/2005/8/layout/balance1"/>
    <dgm:cxn modelId="{80D9D977-31B3-4B96-8482-49183A271EBF}" type="presParOf" srcId="{B5088535-1B23-4C34-9F28-C10E2816B759}" destId="{4300A47D-A9F3-4E3D-B27D-1D474C1E2C9D}" srcOrd="1" destOrd="0" presId="urn:microsoft.com/office/officeart/2005/8/layout/balance1"/>
    <dgm:cxn modelId="{7F43A46C-E5AF-492A-A5F0-DE46BDE036BC}" type="presParOf" srcId="{B5088535-1B23-4C34-9F28-C10E2816B759}" destId="{739C0BCC-548B-4CF7-8708-E3B8BF772612}" srcOrd="2" destOrd="0" presId="urn:microsoft.com/office/officeart/2005/8/layout/balance1"/>
    <dgm:cxn modelId="{73AF6BE9-88DE-4A4E-AAED-602895F0C070}" type="presParOf" srcId="{B5088535-1B23-4C34-9F28-C10E2816B759}" destId="{B7C1C3D5-3162-4746-B280-4B5E50EF88F6}" srcOrd="3" destOrd="0" presId="urn:microsoft.com/office/officeart/2005/8/layout/balance1"/>
    <dgm:cxn modelId="{F04622F2-491D-444F-A5CB-E3F210317C43}" type="presParOf" srcId="{B5088535-1B23-4C34-9F28-C10E2816B759}" destId="{0E10DF7D-80C7-4D1F-845B-C51C33FA2621}" srcOrd="4" destOrd="0" presId="urn:microsoft.com/office/officeart/2005/8/layout/balance1"/>
    <dgm:cxn modelId="{111C3C3E-9C25-46D7-AA5C-70FCEB714AC9}" type="presParOf" srcId="{B5088535-1B23-4C34-9F28-C10E2816B759}" destId="{F1FADF7D-8385-45D6-8C32-32F0004F9128}" srcOrd="5" destOrd="0" presId="urn:microsoft.com/office/officeart/2005/8/layout/balance1"/>
    <dgm:cxn modelId="{E2CAE2CD-A857-4A07-AA82-F1421916C3E0}" type="presParOf" srcId="{B5088535-1B23-4C34-9F28-C10E2816B759}" destId="{BF02E6CD-2FB5-4E77-935D-9158320850A8}" srcOrd="6" destOrd="0" presId="urn:microsoft.com/office/officeart/2005/8/layout/balance1"/>
    <dgm:cxn modelId="{F36314E1-D641-4633-9951-D5A95EBC3A7E}" type="presParOf" srcId="{B5088535-1B23-4C34-9F28-C10E2816B759}" destId="{8EF26DB9-1950-4BC1-8A96-6C90575473C0}" srcOrd="7" destOrd="0" presId="urn:microsoft.com/office/officeart/2005/8/layout/balance1"/>
    <dgm:cxn modelId="{E3328027-81BB-44BA-A9C8-0F538BD05151}" type="presParOf" srcId="{B5088535-1B23-4C34-9F28-C10E2816B759}" destId="{2554E70D-AECE-4F70-9F1D-9ECDDC83683B}" srcOrd="8" destOrd="0" presId="urn:microsoft.com/office/officeart/2005/8/layout/balance1"/>
    <dgm:cxn modelId="{BD90E78D-FBF7-4B17-9D7A-FD08354A2028}" type="presParOf" srcId="{B5088535-1B23-4C34-9F28-C10E2816B759}" destId="{AF3C67FE-48C2-4370-B6DF-075659645F54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7A796-A6AC-435F-81B5-5A48E8EF4B90}">
      <dsp:nvSpPr>
        <dsp:cNvPr id="0" name=""/>
        <dsp:cNvSpPr/>
      </dsp:nvSpPr>
      <dsp:spPr>
        <a:xfrm>
          <a:off x="0" y="1494944"/>
          <a:ext cx="1420403" cy="5681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1913</a:t>
          </a:r>
        </a:p>
      </dsp:txBody>
      <dsp:txXfrm>
        <a:off x="284081" y="1494944"/>
        <a:ext cx="852242" cy="568161"/>
      </dsp:txXfrm>
    </dsp:sp>
    <dsp:sp modelId="{D4AECDAF-3F6F-4B91-A9FC-016BCF26369E}">
      <dsp:nvSpPr>
        <dsp:cNvPr id="0" name=""/>
        <dsp:cNvSpPr/>
      </dsp:nvSpPr>
      <dsp:spPr>
        <a:xfrm>
          <a:off x="1279958" y="1508477"/>
          <a:ext cx="1420403" cy="5681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192</a:t>
          </a:r>
          <a:r>
            <a:rPr lang="pt-BR" sz="2000" b="1" i="0" kern="1200" dirty="0"/>
            <a:t>7</a:t>
          </a:r>
          <a:endParaRPr lang="pt-BR" sz="2000" b="1" kern="1200" dirty="0"/>
        </a:p>
      </dsp:txBody>
      <dsp:txXfrm>
        <a:off x="1564039" y="1508477"/>
        <a:ext cx="852242" cy="568161"/>
      </dsp:txXfrm>
    </dsp:sp>
    <dsp:sp modelId="{726E3626-C659-49E7-84EE-99513159DE0B}">
      <dsp:nvSpPr>
        <dsp:cNvPr id="0" name=""/>
        <dsp:cNvSpPr/>
      </dsp:nvSpPr>
      <dsp:spPr>
        <a:xfrm>
          <a:off x="2558321" y="1508477"/>
          <a:ext cx="1420403" cy="5681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1980</a:t>
          </a:r>
        </a:p>
      </dsp:txBody>
      <dsp:txXfrm>
        <a:off x="2842402" y="1508477"/>
        <a:ext cx="852242" cy="568161"/>
      </dsp:txXfrm>
    </dsp:sp>
    <dsp:sp modelId="{056FE361-CCA6-4204-944C-9699AE138A75}">
      <dsp:nvSpPr>
        <dsp:cNvPr id="0" name=""/>
        <dsp:cNvSpPr/>
      </dsp:nvSpPr>
      <dsp:spPr>
        <a:xfrm>
          <a:off x="3836684" y="1508477"/>
          <a:ext cx="1420403" cy="5681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+mn-lt"/>
              <a:cs typeface="Times New Roman"/>
            </a:rPr>
            <a:t>1986</a:t>
          </a:r>
        </a:p>
      </dsp:txBody>
      <dsp:txXfrm>
        <a:off x="4120765" y="1508477"/>
        <a:ext cx="852242" cy="568161"/>
      </dsp:txXfrm>
    </dsp:sp>
    <dsp:sp modelId="{2B8F9D48-7D61-4CDA-9522-A278096642A6}">
      <dsp:nvSpPr>
        <dsp:cNvPr id="0" name=""/>
        <dsp:cNvSpPr/>
      </dsp:nvSpPr>
      <dsp:spPr>
        <a:xfrm>
          <a:off x="5115046" y="1508477"/>
          <a:ext cx="1420403" cy="5681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+mn-lt"/>
              <a:cs typeface="Times New Roman"/>
            </a:rPr>
            <a:t>1990</a:t>
          </a:r>
        </a:p>
      </dsp:txBody>
      <dsp:txXfrm>
        <a:off x="5399127" y="1508477"/>
        <a:ext cx="852242" cy="568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9AE7A-A6EE-494A-B056-FC48EB0E58E8}">
      <dsp:nvSpPr>
        <dsp:cNvPr id="0" name=""/>
        <dsp:cNvSpPr/>
      </dsp:nvSpPr>
      <dsp:spPr>
        <a:xfrm>
          <a:off x="1456944" y="0"/>
          <a:ext cx="1426464" cy="792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strike="noStrike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Schrödinger </a:t>
          </a:r>
          <a:endParaRPr lang="pt-BR" sz="1800" kern="1200" dirty="0"/>
        </a:p>
      </dsp:txBody>
      <dsp:txXfrm>
        <a:off x="1480155" y="23211"/>
        <a:ext cx="1380042" cy="746058"/>
      </dsp:txXfrm>
    </dsp:sp>
    <dsp:sp modelId="{4F2A2E08-2085-4784-B101-6CF2C4EB43B0}">
      <dsp:nvSpPr>
        <dsp:cNvPr id="0" name=""/>
        <dsp:cNvSpPr/>
      </dsp:nvSpPr>
      <dsp:spPr>
        <a:xfrm>
          <a:off x="3517392" y="0"/>
          <a:ext cx="1426464" cy="792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Bohr</a:t>
          </a:r>
          <a:endParaRPr lang="pt-BR" sz="1800" kern="1200" dirty="0"/>
        </a:p>
      </dsp:txBody>
      <dsp:txXfrm>
        <a:off x="3540603" y="23211"/>
        <a:ext cx="1380042" cy="746058"/>
      </dsp:txXfrm>
    </dsp:sp>
    <dsp:sp modelId="{4300A47D-A9F3-4E3D-B27D-1D474C1E2C9D}">
      <dsp:nvSpPr>
        <dsp:cNvPr id="0" name=""/>
        <dsp:cNvSpPr/>
      </dsp:nvSpPr>
      <dsp:spPr>
        <a:xfrm>
          <a:off x="2903220" y="3368040"/>
          <a:ext cx="594360" cy="59436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FA892-C7BB-4965-8640-02E7D7DC4DC2}">
      <dsp:nvSpPr>
        <dsp:cNvPr id="0" name=""/>
        <dsp:cNvSpPr/>
      </dsp:nvSpPr>
      <dsp:spPr>
        <a:xfrm>
          <a:off x="1417320" y="3119201"/>
          <a:ext cx="3566160" cy="240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61A03-5B2E-4D48-9C90-E945F0B1D49C}">
      <dsp:nvSpPr>
        <dsp:cNvPr id="0" name=""/>
        <dsp:cNvSpPr/>
      </dsp:nvSpPr>
      <dsp:spPr>
        <a:xfrm>
          <a:off x="3517392" y="2424988"/>
          <a:ext cx="1426464" cy="66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Aleatoriedade</a:t>
          </a:r>
        </a:p>
      </dsp:txBody>
      <dsp:txXfrm>
        <a:off x="3549888" y="2457484"/>
        <a:ext cx="1361472" cy="600691"/>
      </dsp:txXfrm>
    </dsp:sp>
    <dsp:sp modelId="{C32BB8C2-3EE0-41E7-A00D-B35DC7961239}">
      <dsp:nvSpPr>
        <dsp:cNvPr id="0" name=""/>
        <dsp:cNvSpPr/>
      </dsp:nvSpPr>
      <dsp:spPr>
        <a:xfrm>
          <a:off x="3517392" y="1711756"/>
          <a:ext cx="1426464" cy="66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Saltos sem percorrer o espaço entre estados</a:t>
          </a:r>
        </a:p>
      </dsp:txBody>
      <dsp:txXfrm>
        <a:off x="3549888" y="1744252"/>
        <a:ext cx="1361472" cy="600691"/>
      </dsp:txXfrm>
    </dsp:sp>
    <dsp:sp modelId="{9E44E7B7-DD96-4E6C-96DD-A0BBF5B7A951}">
      <dsp:nvSpPr>
        <dsp:cNvPr id="0" name=""/>
        <dsp:cNvSpPr/>
      </dsp:nvSpPr>
      <dsp:spPr>
        <a:xfrm>
          <a:off x="3517392" y="998524"/>
          <a:ext cx="1426464" cy="66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Transições abruptas</a:t>
          </a:r>
        </a:p>
      </dsp:txBody>
      <dsp:txXfrm>
        <a:off x="3549888" y="1031020"/>
        <a:ext cx="1361472" cy="600691"/>
      </dsp:txXfrm>
    </dsp:sp>
    <dsp:sp modelId="{2731B753-7F50-4CF4-89E2-96EB5626DF8A}">
      <dsp:nvSpPr>
        <dsp:cNvPr id="0" name=""/>
        <dsp:cNvSpPr/>
      </dsp:nvSpPr>
      <dsp:spPr>
        <a:xfrm>
          <a:off x="1456944" y="2424988"/>
          <a:ext cx="1426464" cy="66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Níveis de energia como modos de vibração</a:t>
          </a:r>
        </a:p>
      </dsp:txBody>
      <dsp:txXfrm>
        <a:off x="1489440" y="2457484"/>
        <a:ext cx="1361472" cy="600691"/>
      </dsp:txXfrm>
    </dsp:sp>
    <dsp:sp modelId="{231ADAD0-1294-43E8-837F-2D877DE54172}">
      <dsp:nvSpPr>
        <dsp:cNvPr id="0" name=""/>
        <dsp:cNvSpPr/>
      </dsp:nvSpPr>
      <dsp:spPr>
        <a:xfrm>
          <a:off x="1456944" y="1711756"/>
          <a:ext cx="1426464" cy="66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Elétrons ocupam superposição de modos </a:t>
          </a:r>
        </a:p>
      </dsp:txBody>
      <dsp:txXfrm>
        <a:off x="1489440" y="1744252"/>
        <a:ext cx="1361472" cy="600691"/>
      </dsp:txXfrm>
    </dsp:sp>
    <dsp:sp modelId="{0B5A75CA-F00A-4CF2-827C-30C01E8123DA}">
      <dsp:nvSpPr>
        <dsp:cNvPr id="0" name=""/>
        <dsp:cNvSpPr/>
      </dsp:nvSpPr>
      <dsp:spPr>
        <a:xfrm>
          <a:off x="1456944" y="998524"/>
          <a:ext cx="1426464" cy="66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Transições contínuas e suaves</a:t>
          </a:r>
        </a:p>
      </dsp:txBody>
      <dsp:txXfrm>
        <a:off x="1489440" y="1031020"/>
        <a:ext cx="1361472" cy="600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9AE7A-A6EE-494A-B056-FC48EB0E58E8}">
      <dsp:nvSpPr>
        <dsp:cNvPr id="0" name=""/>
        <dsp:cNvSpPr/>
      </dsp:nvSpPr>
      <dsp:spPr>
        <a:xfrm>
          <a:off x="1456944" y="0"/>
          <a:ext cx="1426464" cy="792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strike="noStrike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Schrödinger </a:t>
          </a:r>
          <a:endParaRPr lang="pt-BR" sz="1800" kern="1200" dirty="0"/>
        </a:p>
      </dsp:txBody>
      <dsp:txXfrm>
        <a:off x="1480155" y="23211"/>
        <a:ext cx="1380042" cy="746058"/>
      </dsp:txXfrm>
    </dsp:sp>
    <dsp:sp modelId="{4F2A2E08-2085-4784-B101-6CF2C4EB43B0}">
      <dsp:nvSpPr>
        <dsp:cNvPr id="0" name=""/>
        <dsp:cNvSpPr/>
      </dsp:nvSpPr>
      <dsp:spPr>
        <a:xfrm>
          <a:off x="3517392" y="0"/>
          <a:ext cx="1426464" cy="792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Bohr</a:t>
          </a:r>
          <a:endParaRPr lang="pt-BR" sz="1800" kern="1200" dirty="0"/>
        </a:p>
      </dsp:txBody>
      <dsp:txXfrm>
        <a:off x="3540603" y="23211"/>
        <a:ext cx="1380042" cy="746058"/>
      </dsp:txXfrm>
    </dsp:sp>
    <dsp:sp modelId="{4300A47D-A9F3-4E3D-B27D-1D474C1E2C9D}">
      <dsp:nvSpPr>
        <dsp:cNvPr id="0" name=""/>
        <dsp:cNvSpPr/>
      </dsp:nvSpPr>
      <dsp:spPr>
        <a:xfrm>
          <a:off x="2903220" y="3368040"/>
          <a:ext cx="594360" cy="59436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C0BCC-548B-4CF7-8708-E3B8BF772612}">
      <dsp:nvSpPr>
        <dsp:cNvPr id="0" name=""/>
        <dsp:cNvSpPr/>
      </dsp:nvSpPr>
      <dsp:spPr>
        <a:xfrm rot="240000">
          <a:off x="1416775" y="3113350"/>
          <a:ext cx="3567249" cy="249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1C3D5-3162-4746-B280-4B5E50EF88F6}">
      <dsp:nvSpPr>
        <dsp:cNvPr id="0" name=""/>
        <dsp:cNvSpPr/>
      </dsp:nvSpPr>
      <dsp:spPr>
        <a:xfrm rot="240000">
          <a:off x="3562436" y="2663962"/>
          <a:ext cx="1415622" cy="488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Experimentos</a:t>
          </a:r>
        </a:p>
      </dsp:txBody>
      <dsp:txXfrm>
        <a:off x="3586301" y="2687827"/>
        <a:ext cx="1367892" cy="441147"/>
      </dsp:txXfrm>
    </dsp:sp>
    <dsp:sp modelId="{0E10DF7D-80C7-4D1F-845B-C51C33FA2621}">
      <dsp:nvSpPr>
        <dsp:cNvPr id="0" name=""/>
        <dsp:cNvSpPr/>
      </dsp:nvSpPr>
      <dsp:spPr>
        <a:xfrm rot="240000">
          <a:off x="3602060" y="2140926"/>
          <a:ext cx="1415622" cy="488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Aleatoriedade</a:t>
          </a:r>
        </a:p>
      </dsp:txBody>
      <dsp:txXfrm>
        <a:off x="3625925" y="2164791"/>
        <a:ext cx="1367892" cy="441147"/>
      </dsp:txXfrm>
    </dsp:sp>
    <dsp:sp modelId="{F1FADF7D-8385-45D6-8C32-32F0004F9128}">
      <dsp:nvSpPr>
        <dsp:cNvPr id="0" name=""/>
        <dsp:cNvSpPr/>
      </dsp:nvSpPr>
      <dsp:spPr>
        <a:xfrm rot="240000">
          <a:off x="3641684" y="1617889"/>
          <a:ext cx="1415622" cy="488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Saltos sem percorrer o espaço entre estados</a:t>
          </a:r>
        </a:p>
      </dsp:txBody>
      <dsp:txXfrm>
        <a:off x="3665549" y="1641754"/>
        <a:ext cx="1367892" cy="441147"/>
      </dsp:txXfrm>
    </dsp:sp>
    <dsp:sp modelId="{BF02E6CD-2FB5-4E77-935D-9158320850A8}">
      <dsp:nvSpPr>
        <dsp:cNvPr id="0" name=""/>
        <dsp:cNvSpPr/>
      </dsp:nvSpPr>
      <dsp:spPr>
        <a:xfrm rot="240000">
          <a:off x="3681308" y="1094852"/>
          <a:ext cx="1415622" cy="488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Transições abruptas</a:t>
          </a:r>
        </a:p>
      </dsp:txBody>
      <dsp:txXfrm>
        <a:off x="3705173" y="1118717"/>
        <a:ext cx="1367892" cy="441147"/>
      </dsp:txXfrm>
    </dsp:sp>
    <dsp:sp modelId="{8EF26DB9-1950-4BC1-8A96-6C90575473C0}">
      <dsp:nvSpPr>
        <dsp:cNvPr id="0" name=""/>
        <dsp:cNvSpPr/>
      </dsp:nvSpPr>
      <dsp:spPr>
        <a:xfrm rot="240000">
          <a:off x="1501988" y="2521316"/>
          <a:ext cx="1415622" cy="488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Níveis de energia como modos de vibração</a:t>
          </a:r>
        </a:p>
      </dsp:txBody>
      <dsp:txXfrm>
        <a:off x="1525853" y="2545181"/>
        <a:ext cx="1367892" cy="441147"/>
      </dsp:txXfrm>
    </dsp:sp>
    <dsp:sp modelId="{2554E70D-AECE-4F70-9F1D-9ECDDC83683B}">
      <dsp:nvSpPr>
        <dsp:cNvPr id="0" name=""/>
        <dsp:cNvSpPr/>
      </dsp:nvSpPr>
      <dsp:spPr>
        <a:xfrm rot="240000">
          <a:off x="1541612" y="1998279"/>
          <a:ext cx="1415622" cy="488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Elétrons ocupam superposição de modos </a:t>
          </a:r>
        </a:p>
      </dsp:txBody>
      <dsp:txXfrm>
        <a:off x="1565477" y="2022144"/>
        <a:ext cx="1367892" cy="441147"/>
      </dsp:txXfrm>
    </dsp:sp>
    <dsp:sp modelId="{AF3C67FE-48C2-4370-B6DF-075659645F54}">
      <dsp:nvSpPr>
        <dsp:cNvPr id="0" name=""/>
        <dsp:cNvSpPr/>
      </dsp:nvSpPr>
      <dsp:spPr>
        <a:xfrm rot="240000">
          <a:off x="1581236" y="1475242"/>
          <a:ext cx="1415622" cy="488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Transições contínuas e suaves</a:t>
          </a:r>
        </a:p>
      </dsp:txBody>
      <dsp:txXfrm>
        <a:off x="1605101" y="1499107"/>
        <a:ext cx="1367892" cy="441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Determinação</a:t>
            </a:r>
            <a:r>
              <a:rPr spc="-4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índice</a:t>
            </a:r>
            <a:r>
              <a:rPr spc="-3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refração</a:t>
            </a:r>
            <a:r>
              <a:rPr spc="-35" dirty="0"/>
              <a:t> </a:t>
            </a:r>
            <a:r>
              <a:rPr dirty="0"/>
              <a:t>não</a:t>
            </a:r>
            <a:r>
              <a:rPr spc="-10" dirty="0"/>
              <a:t> </a:t>
            </a:r>
            <a:r>
              <a:rPr dirty="0"/>
              <a:t>linear</a:t>
            </a:r>
            <a:r>
              <a:rPr spc="-35" dirty="0"/>
              <a:t> </a:t>
            </a:r>
            <a:r>
              <a:rPr dirty="0"/>
              <a:t>em</a:t>
            </a:r>
            <a:r>
              <a:rPr spc="-5" dirty="0"/>
              <a:t> </a:t>
            </a:r>
            <a:r>
              <a:rPr dirty="0"/>
              <a:t>vidros</a:t>
            </a:r>
            <a:r>
              <a:rPr spc="-2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tunsgênio-</a:t>
            </a:r>
            <a:r>
              <a:rPr spc="-45" dirty="0"/>
              <a:t> </a:t>
            </a:r>
            <a:r>
              <a:rPr dirty="0"/>
              <a:t>chumbo–fósforo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Determinação</a:t>
            </a:r>
            <a:r>
              <a:rPr spc="-4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índice</a:t>
            </a:r>
            <a:r>
              <a:rPr spc="-3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refração</a:t>
            </a:r>
            <a:r>
              <a:rPr spc="-35" dirty="0"/>
              <a:t> </a:t>
            </a:r>
            <a:r>
              <a:rPr dirty="0"/>
              <a:t>não</a:t>
            </a:r>
            <a:r>
              <a:rPr spc="-10" dirty="0"/>
              <a:t> </a:t>
            </a:r>
            <a:r>
              <a:rPr dirty="0"/>
              <a:t>linear</a:t>
            </a:r>
            <a:r>
              <a:rPr spc="-35" dirty="0"/>
              <a:t> </a:t>
            </a:r>
            <a:r>
              <a:rPr dirty="0"/>
              <a:t>em</a:t>
            </a:r>
            <a:r>
              <a:rPr spc="-5" dirty="0"/>
              <a:t> </a:t>
            </a:r>
            <a:r>
              <a:rPr dirty="0"/>
              <a:t>vidros</a:t>
            </a:r>
            <a:r>
              <a:rPr spc="-2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tunsgênio-</a:t>
            </a:r>
            <a:r>
              <a:rPr spc="-45" dirty="0"/>
              <a:t> </a:t>
            </a:r>
            <a:r>
              <a:rPr dirty="0"/>
              <a:t>chumbo–fósforo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Determinação</a:t>
            </a:r>
            <a:r>
              <a:rPr spc="-4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índice</a:t>
            </a:r>
            <a:r>
              <a:rPr spc="-3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refração</a:t>
            </a:r>
            <a:r>
              <a:rPr spc="-35" dirty="0"/>
              <a:t> </a:t>
            </a:r>
            <a:r>
              <a:rPr dirty="0"/>
              <a:t>não</a:t>
            </a:r>
            <a:r>
              <a:rPr spc="-10" dirty="0"/>
              <a:t> </a:t>
            </a:r>
            <a:r>
              <a:rPr dirty="0"/>
              <a:t>linear</a:t>
            </a:r>
            <a:r>
              <a:rPr spc="-35" dirty="0"/>
              <a:t> </a:t>
            </a:r>
            <a:r>
              <a:rPr dirty="0"/>
              <a:t>em</a:t>
            </a:r>
            <a:r>
              <a:rPr spc="-5" dirty="0"/>
              <a:t> </a:t>
            </a:r>
            <a:r>
              <a:rPr dirty="0"/>
              <a:t>vidros</a:t>
            </a:r>
            <a:r>
              <a:rPr spc="-2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tunsgênio-</a:t>
            </a:r>
            <a:r>
              <a:rPr spc="-45" dirty="0"/>
              <a:t> </a:t>
            </a:r>
            <a:r>
              <a:rPr dirty="0"/>
              <a:t>chumbo–fósforo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Determinação</a:t>
            </a:r>
            <a:r>
              <a:rPr spc="-4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índice</a:t>
            </a:r>
            <a:r>
              <a:rPr spc="-3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refração</a:t>
            </a:r>
            <a:r>
              <a:rPr spc="-35" dirty="0"/>
              <a:t> </a:t>
            </a:r>
            <a:r>
              <a:rPr dirty="0"/>
              <a:t>não</a:t>
            </a:r>
            <a:r>
              <a:rPr spc="-10" dirty="0"/>
              <a:t> </a:t>
            </a:r>
            <a:r>
              <a:rPr dirty="0"/>
              <a:t>linear</a:t>
            </a:r>
            <a:r>
              <a:rPr spc="-35" dirty="0"/>
              <a:t> </a:t>
            </a:r>
            <a:r>
              <a:rPr dirty="0"/>
              <a:t>em</a:t>
            </a:r>
            <a:r>
              <a:rPr spc="-5" dirty="0"/>
              <a:t> </a:t>
            </a:r>
            <a:r>
              <a:rPr dirty="0"/>
              <a:t>vidros</a:t>
            </a:r>
            <a:r>
              <a:rPr spc="-2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tunsgênio-</a:t>
            </a:r>
            <a:r>
              <a:rPr spc="-45" dirty="0"/>
              <a:t> </a:t>
            </a:r>
            <a:r>
              <a:rPr dirty="0"/>
              <a:t>chumbo–fósforo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Determinação</a:t>
            </a:r>
            <a:r>
              <a:rPr spc="-4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índice</a:t>
            </a:r>
            <a:r>
              <a:rPr spc="-3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refração</a:t>
            </a:r>
            <a:r>
              <a:rPr spc="-35" dirty="0"/>
              <a:t> </a:t>
            </a:r>
            <a:r>
              <a:rPr dirty="0"/>
              <a:t>não</a:t>
            </a:r>
            <a:r>
              <a:rPr spc="-10" dirty="0"/>
              <a:t> </a:t>
            </a:r>
            <a:r>
              <a:rPr dirty="0"/>
              <a:t>linear</a:t>
            </a:r>
            <a:r>
              <a:rPr spc="-35" dirty="0"/>
              <a:t> </a:t>
            </a:r>
            <a:r>
              <a:rPr dirty="0"/>
              <a:t>em</a:t>
            </a:r>
            <a:r>
              <a:rPr spc="-5" dirty="0"/>
              <a:t> </a:t>
            </a:r>
            <a:r>
              <a:rPr dirty="0"/>
              <a:t>vidros</a:t>
            </a:r>
            <a:r>
              <a:rPr spc="-2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tunsgênio-</a:t>
            </a:r>
            <a:r>
              <a:rPr spc="-45" dirty="0"/>
              <a:t> </a:t>
            </a:r>
            <a:r>
              <a:rPr dirty="0"/>
              <a:t>chumbo–fósforo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24" y="1052524"/>
            <a:ext cx="98393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1535" y="2081911"/>
            <a:ext cx="10688929" cy="398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363" y="6549975"/>
            <a:ext cx="523938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Determinação</a:t>
            </a:r>
            <a:r>
              <a:rPr spc="-40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índice</a:t>
            </a:r>
            <a:r>
              <a:rPr spc="-3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refração</a:t>
            </a:r>
            <a:r>
              <a:rPr spc="-35" dirty="0"/>
              <a:t> </a:t>
            </a:r>
            <a:r>
              <a:rPr dirty="0"/>
              <a:t>não</a:t>
            </a:r>
            <a:r>
              <a:rPr spc="-10" dirty="0"/>
              <a:t> </a:t>
            </a:r>
            <a:r>
              <a:rPr dirty="0"/>
              <a:t>linear</a:t>
            </a:r>
            <a:r>
              <a:rPr spc="-35" dirty="0"/>
              <a:t> </a:t>
            </a:r>
            <a:r>
              <a:rPr dirty="0"/>
              <a:t>em</a:t>
            </a:r>
            <a:r>
              <a:rPr spc="-5" dirty="0"/>
              <a:t> </a:t>
            </a:r>
            <a:r>
              <a:rPr dirty="0"/>
              <a:t>vidros</a:t>
            </a:r>
            <a:r>
              <a:rPr spc="-2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tunsgênio-</a:t>
            </a:r>
            <a:r>
              <a:rPr spc="-45" dirty="0"/>
              <a:t> </a:t>
            </a:r>
            <a:r>
              <a:rPr dirty="0"/>
              <a:t>chumbo–fósforo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17/06/relationships/model3d" Target="../media/model3d1.glb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1" y="2383790"/>
            <a:ext cx="11048999" cy="11823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ct val="89900"/>
              </a:lnSpc>
              <a:spcBef>
                <a:spcPts val="580"/>
              </a:spcBef>
            </a:pPr>
            <a:r>
              <a:rPr lang="en-US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quantum jump, its history, observation, and simulation</a:t>
            </a:r>
            <a:endParaRPr b="1" spc="-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1" y="4519357"/>
            <a:ext cx="9594468" cy="1418978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000" b="1" spc="170" dirty="0">
                <a:latin typeface="Times New Roman"/>
                <a:cs typeface="Times New Roman"/>
              </a:rPr>
              <a:t>GABRIEL</a:t>
            </a:r>
            <a:r>
              <a:rPr sz="2000" b="1" spc="280" dirty="0">
                <a:latin typeface="Times New Roman"/>
                <a:cs typeface="Times New Roman"/>
              </a:rPr>
              <a:t> </a:t>
            </a:r>
            <a:r>
              <a:rPr sz="2000" b="1" spc="100" dirty="0">
                <a:latin typeface="Times New Roman"/>
                <a:cs typeface="Times New Roman"/>
              </a:rPr>
              <a:t>DE</a:t>
            </a:r>
            <a:r>
              <a:rPr sz="2000" b="1" spc="390" dirty="0">
                <a:latin typeface="Times New Roman"/>
                <a:cs typeface="Times New Roman"/>
              </a:rPr>
              <a:t> </a:t>
            </a:r>
            <a:r>
              <a:rPr sz="2000" b="1" spc="175" dirty="0">
                <a:latin typeface="Times New Roman"/>
                <a:cs typeface="Times New Roman"/>
              </a:rPr>
              <a:t>OLIVEIRA</a:t>
            </a:r>
            <a:r>
              <a:rPr sz="2000" b="1" spc="254" dirty="0">
                <a:latin typeface="Times New Roman"/>
                <a:cs typeface="Times New Roman"/>
              </a:rPr>
              <a:t> </a:t>
            </a:r>
            <a:r>
              <a:rPr sz="2000" b="1" spc="165" dirty="0">
                <a:latin typeface="Times New Roman"/>
                <a:cs typeface="Times New Roman"/>
              </a:rPr>
              <a:t>CAMPOS</a:t>
            </a:r>
            <a:endParaRPr lang="pt-BR" sz="2000" b="1" spc="165" dirty="0">
              <a:latin typeface="Times New Roman"/>
              <a:cs typeface="Times New Roman"/>
            </a:endParaRPr>
          </a:p>
          <a:p>
            <a:pPr marL="12700">
              <a:spcBef>
                <a:spcPts val="1265"/>
              </a:spcBef>
            </a:pPr>
            <a:r>
              <a:rPr lang="en-US" sz="2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2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2000" b="1" spc="16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 flipV="1">
            <a:off x="685801" y="4038600"/>
            <a:ext cx="11048999" cy="45719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133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0" y="457200"/>
            <a:ext cx="3614928" cy="819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781527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45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spc="-5" dirty="0">
                <a:solidFill>
                  <a:schemeClr val="tx1"/>
                </a:solidFill>
                <a:latin typeface="Times New Roman"/>
                <a:cs typeface="Times New Roman"/>
              </a:rPr>
              <a:t>Outras observações </a:t>
            </a:r>
            <a:endParaRPr lang="pt-BR"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10</a:t>
            </a:fld>
            <a:endParaRPr sz="1000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E7EAC1D-A557-E024-03D5-2C835533BF09}"/>
              </a:ext>
            </a:extLst>
          </p:cNvPr>
          <p:cNvSpPr txBox="1">
            <a:spLocks/>
          </p:cNvSpPr>
          <p:nvPr/>
        </p:nvSpPr>
        <p:spPr>
          <a:xfrm>
            <a:off x="264363" y="6549975"/>
            <a:ext cx="5239385" cy="335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100" b="1" i="0" kern="1200">
                <a:solidFill>
                  <a:srgbClr val="BEBEBE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F046437-295A-BB0E-9033-D44563918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007" y="3671160"/>
            <a:ext cx="2638150" cy="195712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90C31A8-46CE-B8BF-EAFE-F7C00BAF9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159" y="3585090"/>
            <a:ext cx="2507597" cy="229107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364729-82B5-9B53-5973-C02E68A29B92}"/>
              </a:ext>
            </a:extLst>
          </p:cNvPr>
          <p:cNvSpPr txBox="1"/>
          <p:nvPr/>
        </p:nvSpPr>
        <p:spPr>
          <a:xfrm>
            <a:off x="1176324" y="5781626"/>
            <a:ext cx="545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Sauter</a:t>
            </a:r>
            <a:r>
              <a:rPr lang="pt-B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Neuhauser</a:t>
            </a:r>
            <a:r>
              <a:rPr lang="pt-B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Blatt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Toschek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D6EFA9-3BB2-C75F-7BA7-9BC434786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531" y="1986944"/>
            <a:ext cx="8974938" cy="16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6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621507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39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spc="-5" dirty="0">
                <a:solidFill>
                  <a:schemeClr val="tx1"/>
                </a:solidFill>
                <a:latin typeface="Times New Roman"/>
                <a:cs typeface="Times New Roman"/>
              </a:rPr>
              <a:t>Outras observações </a:t>
            </a:r>
            <a:endParaRPr lang="pt-BR"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64363" y="6549975"/>
            <a:ext cx="523938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2700">
              <a:lnSpc>
                <a:spcPts val="1305"/>
              </a:lnSpc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11</a:t>
            </a:fld>
            <a:endParaRPr sz="10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2430B8F-B451-EEFB-AE4E-7D6432FD4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005653"/>
              </p:ext>
            </p:extLst>
          </p:nvPr>
        </p:nvGraphicFramePr>
        <p:xfrm>
          <a:off x="762000" y="2161821"/>
          <a:ext cx="6400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D2DC85A6-F634-1267-2F3C-D1E4B05BE96A}"/>
              </a:ext>
            </a:extLst>
          </p:cNvPr>
          <p:cNvSpPr/>
          <p:nvPr/>
        </p:nvSpPr>
        <p:spPr>
          <a:xfrm>
            <a:off x="6705600" y="3735160"/>
            <a:ext cx="1371600" cy="533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Modelo 3D 8" descr="Ponto de Interrogação Vermelho">
                <a:extLst>
                  <a:ext uri="{FF2B5EF4-FFF2-40B4-BE49-F238E27FC236}">
                    <a16:creationId xmlns:a16="http://schemas.microsoft.com/office/drawing/2014/main" id="{DEE0457E-7AED-5086-DBA7-6BA0DB30EC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5012487"/>
                  </p:ext>
                </p:extLst>
              </p:nvPr>
            </p:nvGraphicFramePr>
            <p:xfrm>
              <a:off x="8769845" y="2823827"/>
              <a:ext cx="1138451" cy="1822665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1138451" cy="1822665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 ax="1214761" ay="-1894242" az="-655780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21630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Modelo 3D 8" descr="Ponto de Interrogação Vermelho">
                <a:extLst>
                  <a:ext uri="{FF2B5EF4-FFF2-40B4-BE49-F238E27FC236}">
                    <a16:creationId xmlns:a16="http://schemas.microsoft.com/office/drawing/2014/main" id="{DEE0457E-7AED-5086-DBA7-6BA0DB30EC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69845" y="2823827"/>
                <a:ext cx="1138451" cy="1822665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BA9CDE8-8F50-1D26-0698-3ECE9BCB542A}"/>
              </a:ext>
            </a:extLst>
          </p:cNvPr>
          <p:cNvGrpSpPr/>
          <p:nvPr/>
        </p:nvGrpSpPr>
        <p:grpSpPr>
          <a:xfrm rot="21315502">
            <a:off x="8457157" y="4893600"/>
            <a:ext cx="1763827" cy="824256"/>
            <a:chOff x="3681308" y="1094852"/>
            <a:chExt cx="1415622" cy="488877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FE2ECB9E-52A7-47E8-A108-125D99884474}"/>
                </a:ext>
              </a:extLst>
            </p:cNvPr>
            <p:cNvSpPr/>
            <p:nvPr/>
          </p:nvSpPr>
          <p:spPr>
            <a:xfrm rot="240000">
              <a:off x="3681308" y="1094852"/>
              <a:ext cx="1415622" cy="488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7693F167-C576-34F8-B1B8-B81A7D70CADD}"/>
                </a:ext>
              </a:extLst>
            </p:cNvPr>
            <p:cNvSpPr txBox="1"/>
            <p:nvPr/>
          </p:nvSpPr>
          <p:spPr>
            <a:xfrm rot="240000">
              <a:off x="3705173" y="1118717"/>
              <a:ext cx="1367892" cy="441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dirty="0"/>
                <a:t>Evolução temporal</a:t>
              </a:r>
              <a:endParaRPr lang="pt-BR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440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781527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45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dirty="0">
                <a:solidFill>
                  <a:schemeClr val="tx1"/>
                </a:solidFill>
                <a:latin typeface="Times New Roman"/>
                <a:cs typeface="Times New Roman"/>
              </a:rPr>
              <a:t>Efeito Zeno Quântico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12</a:t>
            </a:fld>
            <a:endParaRPr sz="1000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E7EAC1D-A557-E024-03D5-2C835533BF09}"/>
              </a:ext>
            </a:extLst>
          </p:cNvPr>
          <p:cNvSpPr txBox="1">
            <a:spLocks/>
          </p:cNvSpPr>
          <p:nvPr/>
        </p:nvSpPr>
        <p:spPr>
          <a:xfrm>
            <a:off x="264363" y="6549975"/>
            <a:ext cx="5239385" cy="335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100" b="1" i="0" kern="1200">
                <a:solidFill>
                  <a:srgbClr val="BEBEBE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F2306E-DE3F-BEFF-2115-DFB189CCA910}"/>
              </a:ext>
            </a:extLst>
          </p:cNvPr>
          <p:cNvSpPr txBox="1"/>
          <p:nvPr/>
        </p:nvSpPr>
        <p:spPr>
          <a:xfrm>
            <a:off x="1176324" y="2215897"/>
            <a:ext cx="9970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nibição da evolução temporal do sistema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Schrödinger e Bohr;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Observação </a:t>
            </a:r>
            <a:r>
              <a:rPr lang="pt-B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de-DE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Itano, Heizein, Bollinger e Wineland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E7A11C-B472-EA95-7578-36A7733BB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01" y="3754966"/>
            <a:ext cx="6011099" cy="182909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D248997-07B0-3CB2-4BA7-6E8F7A55E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596" y="3886200"/>
            <a:ext cx="3250621" cy="1762179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A12B613-5368-1A21-4974-75B5C19527A7}"/>
              </a:ext>
            </a:extLst>
          </p:cNvPr>
          <p:cNvCxnSpPr/>
          <p:nvPr/>
        </p:nvCxnSpPr>
        <p:spPr>
          <a:xfrm>
            <a:off x="7467600" y="3886200"/>
            <a:ext cx="0" cy="97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68AE55B-3205-B9E9-5EC0-D75A0FE59078}"/>
              </a:ext>
            </a:extLst>
          </p:cNvPr>
          <p:cNvCxnSpPr/>
          <p:nvPr/>
        </p:nvCxnSpPr>
        <p:spPr>
          <a:xfrm>
            <a:off x="7467600" y="5105400"/>
            <a:ext cx="0" cy="97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4626092-0D25-E869-5EFE-17EFB67AD470}"/>
              </a:ext>
            </a:extLst>
          </p:cNvPr>
          <p:cNvSpPr txBox="1"/>
          <p:nvPr/>
        </p:nvSpPr>
        <p:spPr>
          <a:xfrm>
            <a:off x="7315200" y="4724400"/>
            <a:ext cx="30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3101708-C5CF-5C9B-A80C-0AD99F150865}"/>
              </a:ext>
            </a:extLst>
          </p:cNvPr>
          <p:cNvSpPr/>
          <p:nvPr/>
        </p:nvSpPr>
        <p:spPr>
          <a:xfrm>
            <a:off x="6477001" y="5119561"/>
            <a:ext cx="761999" cy="4714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C801930-BD6E-04C7-E063-2C771E62B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2066544"/>
            <a:ext cx="2491097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9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40722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35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dirty="0">
                <a:solidFill>
                  <a:schemeClr val="tx1"/>
                </a:solidFill>
                <a:latin typeface="Times New Roman"/>
                <a:cs typeface="Times New Roman"/>
              </a:rPr>
              <a:t>MCWF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13</a:t>
            </a:fld>
            <a:endParaRPr sz="1000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3B7D05EA-2C7E-B2B5-685C-A8DB57F15754}"/>
              </a:ext>
            </a:extLst>
          </p:cNvPr>
          <p:cNvSpPr txBox="1">
            <a:spLocks/>
          </p:cNvSpPr>
          <p:nvPr/>
        </p:nvSpPr>
        <p:spPr>
          <a:xfrm>
            <a:off x="264363" y="6549975"/>
            <a:ext cx="5239385" cy="335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100" b="1" i="0" kern="1200">
                <a:solidFill>
                  <a:srgbClr val="BEBEBE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7BA589B-AE3D-088C-D798-87EAEC1AB380}"/>
              </a:ext>
            </a:extLst>
          </p:cNvPr>
          <p:cNvSpPr txBox="1"/>
          <p:nvPr/>
        </p:nvSpPr>
        <p:spPr>
          <a:xfrm>
            <a:off x="1176324" y="2269403"/>
            <a:ext cx="10406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Monte-Carlo Wave Function (MCWF) - início da década de 1990;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Simulação p/ um sistema de dois níveis com emissão estimulada e absorção;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Números aleatórios e comparação com probabilidades de cada estado; </a:t>
            </a:r>
            <a:endParaRPr lang="pt-B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078A191-512B-11DD-1F88-032B3C53D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94840"/>
            <a:ext cx="2401013" cy="98017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9BBE71E-0A93-C89B-6FC8-0003B6183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371" y="4711647"/>
            <a:ext cx="4015258" cy="10368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40722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35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dirty="0">
                <a:solidFill>
                  <a:schemeClr val="tx1"/>
                </a:solidFill>
                <a:latin typeface="Times New Roman"/>
                <a:cs typeface="Times New Roman"/>
              </a:rPr>
              <a:t>MCWF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14</a:t>
            </a:fld>
            <a:endParaRPr sz="1000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3B7D05EA-2C7E-B2B5-685C-A8DB57F15754}"/>
              </a:ext>
            </a:extLst>
          </p:cNvPr>
          <p:cNvSpPr txBox="1">
            <a:spLocks/>
          </p:cNvSpPr>
          <p:nvPr/>
        </p:nvSpPr>
        <p:spPr>
          <a:xfrm>
            <a:off x="264363" y="6549975"/>
            <a:ext cx="5239385" cy="335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100" b="1" i="0" kern="1200">
                <a:solidFill>
                  <a:srgbClr val="BEBEBE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2C3465-DAAA-B7D4-CF04-5005C679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06" y="2044160"/>
            <a:ext cx="2937929" cy="40913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73D3A29-E315-FF7D-F5DE-F3170A01A4C2}"/>
              </a:ext>
            </a:extLst>
          </p:cNvPr>
          <p:cNvSpPr txBox="1"/>
          <p:nvPr/>
        </p:nvSpPr>
        <p:spPr>
          <a:xfrm>
            <a:off x="1176325" y="2269403"/>
            <a:ext cx="59102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 para transição: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Trajetória para 1 átomo;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Aparecimento do caráter ondulatório p/ sistema com vários átomos;</a:t>
            </a:r>
            <a:endParaRPr lang="pt-B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EF6320-D202-7E97-1C5B-C0C904B33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52" y="2840513"/>
            <a:ext cx="3979748" cy="15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AA8FF9-AB37-AB7A-49E9-74D4577AE149}"/>
              </a:ext>
            </a:extLst>
          </p:cNvPr>
          <p:cNvSpPr txBox="1"/>
          <p:nvPr/>
        </p:nvSpPr>
        <p:spPr>
          <a:xfrm>
            <a:off x="1176325" y="2133600"/>
            <a:ext cx="4919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Simulação considerando emissão  espontânea;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Hamiltoniano não hermitiano;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temporal e normalização; </a:t>
            </a:r>
            <a:endParaRPr lang="pt-B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40722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35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dirty="0">
                <a:solidFill>
                  <a:schemeClr val="tx1"/>
                </a:solidFill>
                <a:latin typeface="Times New Roman"/>
                <a:cs typeface="Times New Roman"/>
              </a:rPr>
              <a:t>MCWF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15</a:t>
            </a:fld>
            <a:endParaRPr sz="1000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3B7D05EA-2C7E-B2B5-685C-A8DB57F15754}"/>
              </a:ext>
            </a:extLst>
          </p:cNvPr>
          <p:cNvSpPr txBox="1">
            <a:spLocks/>
          </p:cNvSpPr>
          <p:nvPr/>
        </p:nvSpPr>
        <p:spPr>
          <a:xfrm>
            <a:off x="264363" y="6549975"/>
            <a:ext cx="5239385" cy="335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100" b="1" i="0" kern="1200">
                <a:solidFill>
                  <a:srgbClr val="BEBEBE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5DCAF5-F8E2-1A42-DF39-F7356C33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01" y="3069996"/>
            <a:ext cx="2524477" cy="7621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22A26C3-F168-CF7E-C4BE-D26923922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937136"/>
            <a:ext cx="4048690" cy="102884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07B1F03-D6BF-147E-76B0-210C33591B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" b="41809"/>
          <a:stretch/>
        </p:blipFill>
        <p:spPr>
          <a:xfrm>
            <a:off x="6343060" y="2456994"/>
            <a:ext cx="4587496" cy="21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40722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35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dirty="0">
                <a:solidFill>
                  <a:schemeClr val="tx1"/>
                </a:solidFill>
                <a:latin typeface="Times New Roman"/>
                <a:cs typeface="Times New Roman"/>
              </a:rPr>
              <a:t>Conclusões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16</a:t>
            </a:fld>
            <a:endParaRPr sz="1000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3B7D05EA-2C7E-B2B5-685C-A8DB57F15754}"/>
              </a:ext>
            </a:extLst>
          </p:cNvPr>
          <p:cNvSpPr txBox="1">
            <a:spLocks/>
          </p:cNvSpPr>
          <p:nvPr/>
        </p:nvSpPr>
        <p:spPr>
          <a:xfrm>
            <a:off x="264363" y="6549975"/>
            <a:ext cx="5239385" cy="335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100" b="1" i="0" kern="1200">
                <a:solidFill>
                  <a:srgbClr val="BEBEBE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6956C67-16B2-2CCC-77F9-DA4E4971FB91}"/>
              </a:ext>
            </a:extLst>
          </p:cNvPr>
          <p:cNvSpPr txBox="1"/>
          <p:nvPr/>
        </p:nvSpPr>
        <p:spPr>
          <a:xfrm>
            <a:off x="1176323" y="2439412"/>
            <a:ext cx="9970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sobre contexto histórico e primeiros experimentos;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Copenhague para os saltos quânticos é a que mais se adequa aos resultados;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 Zeno como limite de validade;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Simulações dos saltos quânticos via MCWF: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Emissão estimulada e absorção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com emissão espontânea;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7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5861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39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dirty="0">
                <a:solidFill>
                  <a:schemeClr val="tx1"/>
                </a:solidFill>
                <a:latin typeface="Times New Roman"/>
                <a:cs typeface="Times New Roman"/>
              </a:rPr>
              <a:t>Referências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17</a:t>
            </a:fld>
            <a:endParaRPr sz="1000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AF9DA48-F307-263A-10B0-2F566D5EC39D}"/>
              </a:ext>
            </a:extLst>
          </p:cNvPr>
          <p:cNvSpPr txBox="1">
            <a:spLocks/>
          </p:cNvSpPr>
          <p:nvPr/>
        </p:nvSpPr>
        <p:spPr>
          <a:xfrm>
            <a:off x="264363" y="6549975"/>
            <a:ext cx="5239385" cy="321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100" b="1" i="0" kern="1200">
                <a:solidFill>
                  <a:srgbClr val="BEBEBE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6786755-DC48-99C3-8788-773D13842513}"/>
              </a:ext>
            </a:extLst>
          </p:cNvPr>
          <p:cNvSpPr txBox="1"/>
          <p:nvPr/>
        </p:nvSpPr>
        <p:spPr>
          <a:xfrm>
            <a:off x="1176324" y="2133590"/>
            <a:ext cx="99702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BOHR, N. I. On the constitution of atoms and molecules, The London, Edinburgh, and Dublin Philosophical Magazine and Journal of Science. v. 26, n. 151, p. 1-25, 1913.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SCHRÖDINGER, E. Are there quantum jumps? Part II. The British Journal for the Philosophy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science.v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3, n. 11, p. 233-242, 1952.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RICHARD J. COOK, Quantum Jumps, E. Wolf,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Xxviii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Elsevier Science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Publishers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B.v..1990.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NAGOURNEY, W. SANDBERG, J. DEHMELT, H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Shelved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optical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amplifier: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jumps.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Review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Letters.v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56, n. 26, p. 2797, 1986.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NEUHAUSER, W., M. HOHENSTATT, P. TOSCH,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 DEHMELT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Localized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mono-ion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oscillator.Phys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A 22,1137, 1980.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BERGQUIST, J. C., R. G. HULET,W. M.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ITANOand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J. WINELAND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Jumps in a Single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Atom.Phys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57, 1699.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SAUTER,TH., R. BLATT,W. NEUHAUSER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E. TOSCHE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Jumps.Phys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57, 1696, 1986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5861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39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dirty="0">
                <a:solidFill>
                  <a:schemeClr val="tx1"/>
                </a:solidFill>
                <a:latin typeface="Times New Roman"/>
                <a:cs typeface="Times New Roman"/>
              </a:rPr>
              <a:t>Referências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18</a:t>
            </a:fld>
            <a:endParaRPr sz="1000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AF9DA48-F307-263A-10B0-2F566D5EC39D}"/>
              </a:ext>
            </a:extLst>
          </p:cNvPr>
          <p:cNvSpPr txBox="1">
            <a:spLocks/>
          </p:cNvSpPr>
          <p:nvPr/>
        </p:nvSpPr>
        <p:spPr>
          <a:xfrm>
            <a:off x="264363" y="6549975"/>
            <a:ext cx="5239385" cy="321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100" b="1" i="0" kern="1200">
                <a:solidFill>
                  <a:srgbClr val="BEBEBE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6786755-DC48-99C3-8788-773D13842513}"/>
              </a:ext>
            </a:extLst>
          </p:cNvPr>
          <p:cNvSpPr txBox="1"/>
          <p:nvPr/>
        </p:nvSpPr>
        <p:spPr>
          <a:xfrm>
            <a:off x="1110894" y="2209800"/>
            <a:ext cx="99702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COOK,R. J.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Telegraphic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Atomic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in: Lasers,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Methods.p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715. 1989.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ITANO,W. M., D. J. HEINZEN,J. J. BOLLINGER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J. WINELAND, Quantum Zeno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effect.Phys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A 41, 2295.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Chang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 Quantum Jump Approach to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Stimulated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Bull. Korean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Soc..2006, Vol. 27, No. 8.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[11] COURTEILLE,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W. Quantum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Light, jun. de 2021. 1070 f. Notas de Aula. Universidade de São Paulo, Instituto de Física de São Carlos.</a:t>
            </a:r>
          </a:p>
        </p:txBody>
      </p:sp>
    </p:spTree>
    <p:extLst>
      <p:ext uri="{BB962C8B-B14F-4D97-AF65-F5344CB8AC3E}">
        <p14:creationId xmlns:p14="http://schemas.microsoft.com/office/powerpoint/2010/main" val="105803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3275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>
                <a:solidFill>
                  <a:schemeClr val="tx1"/>
                </a:solidFill>
              </a:rPr>
              <a:t>Agradecimentos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19</a:t>
            </a:fld>
            <a:endParaRPr sz="1000"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373F79D6-212D-92B9-BBC6-AF0F8C38CC14}"/>
              </a:ext>
            </a:extLst>
          </p:cNvPr>
          <p:cNvSpPr txBox="1">
            <a:spLocks/>
          </p:cNvSpPr>
          <p:nvPr/>
        </p:nvSpPr>
        <p:spPr>
          <a:xfrm>
            <a:off x="264363" y="6549975"/>
            <a:ext cx="523938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100" b="1" i="0" kern="1200">
                <a:solidFill>
                  <a:srgbClr val="BEBEBE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2700">
              <a:lnSpc>
                <a:spcPts val="1305"/>
              </a:lnSpc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A1F1776-A4E9-0ADD-6112-9FCBD7E7671C}"/>
              </a:ext>
            </a:extLst>
          </p:cNvPr>
          <p:cNvSpPr txBox="1"/>
          <p:nvPr/>
        </p:nvSpPr>
        <p:spPr>
          <a:xfrm>
            <a:off x="4395878" y="3276600"/>
            <a:ext cx="7298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1710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>
                <a:solidFill>
                  <a:schemeClr val="tx1"/>
                </a:solidFill>
              </a:rPr>
              <a:t>S</a:t>
            </a:r>
            <a:r>
              <a:rPr spc="-50" dirty="0">
                <a:solidFill>
                  <a:schemeClr val="tx1"/>
                </a:solidFill>
              </a:rPr>
              <a:t>u</a:t>
            </a:r>
            <a:r>
              <a:rPr spc="-60" dirty="0">
                <a:solidFill>
                  <a:schemeClr val="tx1"/>
                </a:solidFill>
              </a:rPr>
              <a:t>m</a:t>
            </a:r>
            <a:r>
              <a:rPr spc="-55" dirty="0">
                <a:solidFill>
                  <a:schemeClr val="tx1"/>
                </a:solidFill>
              </a:rPr>
              <a:t>ár</a:t>
            </a:r>
            <a:r>
              <a:rPr spc="-50" dirty="0">
                <a:solidFill>
                  <a:schemeClr val="tx1"/>
                </a:solidFill>
              </a:rPr>
              <a:t>i</a:t>
            </a:r>
            <a:r>
              <a:rPr spc="-5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2138933"/>
            <a:ext cx="6916116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639"/>
              </a:spcBef>
              <a:buClr>
                <a:srgbClr val="9BA8B7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pt-BR" sz="2000" dirty="0">
                <a:latin typeface="Times New Roman"/>
                <a:cs typeface="Times New Roman"/>
              </a:rPr>
              <a:t>O que são saltos quânticos?</a:t>
            </a:r>
          </a:p>
          <a:p>
            <a:pPr marL="469265" indent="-457200">
              <a:lnSpc>
                <a:spcPct val="100000"/>
              </a:lnSpc>
              <a:spcBef>
                <a:spcPts val="1639"/>
              </a:spcBef>
              <a:buClr>
                <a:srgbClr val="9BA8B7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pt-BR" sz="2000" dirty="0">
                <a:latin typeface="Times New Roman"/>
                <a:cs typeface="Times New Roman"/>
              </a:rPr>
              <a:t>Contexto histórico</a:t>
            </a:r>
            <a:endParaRPr sz="20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635"/>
              </a:spcBef>
              <a:buClr>
                <a:srgbClr val="9BA8B7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pt-BR" sz="2000" spc="-5" dirty="0">
                <a:latin typeface="Times New Roman"/>
                <a:cs typeface="Times New Roman"/>
              </a:rPr>
              <a:t>Sistema de três níveis</a:t>
            </a:r>
            <a:endParaRPr sz="20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645"/>
              </a:spcBef>
              <a:buClr>
                <a:srgbClr val="9BA8B7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pt-BR" sz="2000" spc="-5" dirty="0">
                <a:latin typeface="Times New Roman"/>
                <a:cs typeface="Times New Roman"/>
              </a:rPr>
              <a:t>1ª Observação dos saltos</a:t>
            </a:r>
            <a:endParaRPr sz="20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645"/>
              </a:spcBef>
              <a:buClr>
                <a:srgbClr val="9BA8B7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pt-BR" sz="2000" dirty="0">
                <a:latin typeface="Times New Roman"/>
                <a:cs typeface="Times New Roman"/>
              </a:rPr>
              <a:t>Outras observações</a:t>
            </a:r>
            <a:endParaRPr sz="20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635"/>
              </a:spcBef>
              <a:buClr>
                <a:srgbClr val="9BA8B7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pt-BR" sz="2000" dirty="0">
                <a:latin typeface="Times New Roman"/>
                <a:cs typeface="Times New Roman"/>
              </a:rPr>
              <a:t>MCWF</a:t>
            </a:r>
            <a:endParaRPr sz="20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639"/>
              </a:spcBef>
              <a:buClr>
                <a:srgbClr val="9BA8B7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pt-BR" sz="2000" dirty="0">
                <a:latin typeface="Times New Roman"/>
                <a:cs typeface="Times New Roman"/>
              </a:rPr>
              <a:t>Conclusões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64363" y="6549975"/>
            <a:ext cx="5239385" cy="321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2</a:t>
            </a:fld>
            <a:endParaRPr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44F25-B5C4-49F3-6746-94E07FCF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Montagem experimental - base</a:t>
            </a:r>
          </a:p>
        </p:txBody>
      </p:sp>
      <p:pic>
        <p:nvPicPr>
          <p:cNvPr id="3" name="Espaço Reservado para Conteúdo 9">
            <a:extLst>
              <a:ext uri="{FF2B5EF4-FFF2-40B4-BE49-F238E27FC236}">
                <a16:creationId xmlns:a16="http://schemas.microsoft.com/office/drawing/2014/main" id="{F90D7813-7785-2532-C383-06A08A780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68" y="2209800"/>
            <a:ext cx="3530661" cy="38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7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621507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39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dirty="0">
                <a:solidFill>
                  <a:schemeClr val="tx1"/>
                </a:solidFill>
                <a:latin typeface="Times New Roman"/>
                <a:cs typeface="Times New Roman"/>
              </a:rPr>
              <a:t>O que são saltos quânticos?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64363" y="6549975"/>
            <a:ext cx="523938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2700">
              <a:lnSpc>
                <a:spcPts val="1305"/>
              </a:lnSpc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3</a:t>
            </a:fld>
            <a:endParaRPr sz="1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CBF5F7-C050-558C-9385-88D9D7F4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935" y="3810000"/>
            <a:ext cx="3886200" cy="24487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AFFA635-09A1-4B9D-D3FE-7DCEE3384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49" y="2219190"/>
            <a:ext cx="2895600" cy="196242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5E268A0-BADE-AA50-0B2C-3ED7F9B4B931}"/>
              </a:ext>
            </a:extLst>
          </p:cNvPr>
          <p:cNvSpPr txBox="1"/>
          <p:nvPr/>
        </p:nvSpPr>
        <p:spPr>
          <a:xfrm>
            <a:off x="1202700" y="4505235"/>
            <a:ext cx="5985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a processos de emissão espontânea, emissão estimulada e absorção, a evolução energética do sistema seria dada por: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CFE01DE-25CE-7402-F03F-DAEFCDB88FF2}"/>
              </a:ext>
            </a:extLst>
          </p:cNvPr>
          <p:cNvSpPr txBox="1"/>
          <p:nvPr/>
        </p:nvSpPr>
        <p:spPr>
          <a:xfrm>
            <a:off x="4532290" y="2372515"/>
            <a:ext cx="661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forma geral, os saltos quânticos podem ser pensados como as transições abruptas - instantâneas e probabilísticas - entre níveis energéticos atômicos.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552927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pt-BR" sz="4000" dirty="0">
                <a:solidFill>
                  <a:schemeClr val="tx1"/>
                </a:solidFill>
                <a:latin typeface="Times New Roman"/>
                <a:cs typeface="Times New Roman"/>
              </a:rPr>
              <a:t>Contexto histórico</a:t>
            </a:r>
            <a:b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</a:br>
            <a:endParaRPr spc="-4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4</a:t>
            </a:fld>
            <a:endParaRPr sz="1000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C9DF31BE-0A9C-7414-FA0F-FB28050A9D2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64363" y="6549975"/>
            <a:ext cx="523938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2700">
              <a:lnSpc>
                <a:spcPts val="1305"/>
              </a:lnSpc>
            </a:pPr>
            <a:endParaRPr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84DC5CF-46DE-0C2C-2751-6BC376D50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135362"/>
              </p:ext>
            </p:extLst>
          </p:nvPr>
        </p:nvGraphicFramePr>
        <p:xfrm>
          <a:off x="2884055" y="2206083"/>
          <a:ext cx="6537046" cy="358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C3122156-A555-A08A-E7F4-E6CED171F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4449863"/>
            <a:ext cx="2589315" cy="17985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A300696-BC76-EC08-E77C-952C833C54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7" y="2191385"/>
            <a:ext cx="2159025" cy="14632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77D4525-B6AC-2B8F-265D-1D210F4025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48200"/>
            <a:ext cx="1939212" cy="1463224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2E8AF11B-315E-1843-C342-D2201CE3F604}"/>
              </a:ext>
            </a:extLst>
          </p:cNvPr>
          <p:cNvSpPr txBox="1"/>
          <p:nvPr/>
        </p:nvSpPr>
        <p:spPr>
          <a:xfrm>
            <a:off x="1176324" y="3654610"/>
            <a:ext cx="144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Bohr e os saltos quânticos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FE313F3-598C-BB77-509E-FBDA000A0E66}"/>
              </a:ext>
            </a:extLst>
          </p:cNvPr>
          <p:cNvSpPr txBox="1"/>
          <p:nvPr/>
        </p:nvSpPr>
        <p:spPr>
          <a:xfrm>
            <a:off x="2286000" y="5491509"/>
            <a:ext cx="158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</a:t>
            </a:r>
          </a:p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Copenhague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6639DF5-2236-5E7F-3701-7B1A115856CA}"/>
              </a:ext>
            </a:extLst>
          </p:cNvPr>
          <p:cNvSpPr txBox="1"/>
          <p:nvPr/>
        </p:nvSpPr>
        <p:spPr>
          <a:xfrm>
            <a:off x="8833759" y="5491509"/>
            <a:ext cx="183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1ª Observação </a:t>
            </a:r>
          </a:p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saltos quânticos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D25AD5C6-68F3-AFC1-8660-5F42D9FE31AC}"/>
              </a:ext>
            </a:extLst>
          </p:cNvPr>
          <p:cNvCxnSpPr/>
          <p:nvPr/>
        </p:nvCxnSpPr>
        <p:spPr>
          <a:xfrm>
            <a:off x="4800600" y="4267200"/>
            <a:ext cx="0" cy="289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12D2FFB1-22BB-68EB-F7D6-90DF00E3078A}"/>
              </a:ext>
            </a:extLst>
          </p:cNvPr>
          <p:cNvCxnSpPr>
            <a:cxnSpLocks/>
          </p:cNvCxnSpPr>
          <p:nvPr/>
        </p:nvCxnSpPr>
        <p:spPr>
          <a:xfrm>
            <a:off x="7391400" y="4267200"/>
            <a:ext cx="0" cy="289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F01BE154-6383-84FE-70D8-8E0F44E006A5}"/>
              </a:ext>
            </a:extLst>
          </p:cNvPr>
          <p:cNvCxnSpPr>
            <a:cxnSpLocks/>
          </p:cNvCxnSpPr>
          <p:nvPr/>
        </p:nvCxnSpPr>
        <p:spPr>
          <a:xfrm flipH="1" flipV="1">
            <a:off x="2957302" y="3353850"/>
            <a:ext cx="623449" cy="388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1D1BDE51-C90C-3FB1-A18F-9B15A23A8D4F}"/>
              </a:ext>
            </a:extLst>
          </p:cNvPr>
          <p:cNvCxnSpPr>
            <a:cxnSpLocks/>
          </p:cNvCxnSpPr>
          <p:nvPr/>
        </p:nvCxnSpPr>
        <p:spPr>
          <a:xfrm flipV="1">
            <a:off x="6152578" y="34290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5177EAA-B697-53EF-48F9-8E29F9564EC6}"/>
              </a:ext>
            </a:extLst>
          </p:cNvPr>
          <p:cNvCxnSpPr>
            <a:cxnSpLocks/>
          </p:cNvCxnSpPr>
          <p:nvPr/>
        </p:nvCxnSpPr>
        <p:spPr>
          <a:xfrm flipV="1">
            <a:off x="8675255" y="3353850"/>
            <a:ext cx="621145" cy="37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id="{31776FE1-2126-AB0E-C02C-4A21F1A3AB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6400" y="2011061"/>
            <a:ext cx="2236448" cy="1908856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40177C1C-3A81-7AA4-5553-FE5D7BF4BA9B}"/>
              </a:ext>
            </a:extLst>
          </p:cNvPr>
          <p:cNvSpPr txBox="1"/>
          <p:nvPr/>
        </p:nvSpPr>
        <p:spPr>
          <a:xfrm>
            <a:off x="9601200" y="3896380"/>
            <a:ext cx="183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Início das aplicações de MCWF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BB8C1A38-E983-AC7C-2B6A-0EE555DE61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2238" y="2030055"/>
            <a:ext cx="2452562" cy="1398610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A00E8524-9E93-9732-75FB-BB9F35BC6C5E}"/>
              </a:ext>
            </a:extLst>
          </p:cNvPr>
          <p:cNvSpPr txBox="1"/>
          <p:nvPr/>
        </p:nvSpPr>
        <p:spPr>
          <a:xfrm>
            <a:off x="3712530" y="2080015"/>
            <a:ext cx="193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Primeiras armadilhas de íons.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621507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39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dirty="0">
                <a:solidFill>
                  <a:schemeClr val="tx1"/>
                </a:solidFill>
                <a:latin typeface="Times New Roman"/>
                <a:cs typeface="Times New Roman"/>
              </a:rPr>
              <a:t>Contexto histórico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64363" y="6549975"/>
            <a:ext cx="523938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2700">
              <a:lnSpc>
                <a:spcPts val="1305"/>
              </a:lnSpc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5</a:t>
            </a:fld>
            <a:endParaRPr sz="10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2430B8F-B451-EEFB-AE4E-7D6432FD4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431330"/>
              </p:ext>
            </p:extLst>
          </p:nvPr>
        </p:nvGraphicFramePr>
        <p:xfrm>
          <a:off x="498094" y="2133917"/>
          <a:ext cx="6400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702DA794-B046-8A69-D522-0958701F2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514600"/>
            <a:ext cx="5010849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4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EB512DAB-C641-4C7E-C78D-296855910DF7}"/>
              </a:ext>
            </a:extLst>
          </p:cNvPr>
          <p:cNvSpPr/>
          <p:nvPr/>
        </p:nvSpPr>
        <p:spPr>
          <a:xfrm>
            <a:off x="1071104" y="2042543"/>
            <a:ext cx="10075431" cy="50692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621507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39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dirty="0">
                <a:solidFill>
                  <a:schemeClr val="tx1"/>
                </a:solidFill>
                <a:latin typeface="Times New Roman"/>
                <a:cs typeface="Times New Roman"/>
              </a:rPr>
              <a:t>Contexto histórico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64363" y="6549975"/>
            <a:ext cx="523938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2700">
              <a:lnSpc>
                <a:spcPts val="1305"/>
              </a:lnSpc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6</a:t>
            </a:fld>
            <a:endParaRPr sz="1000" dirty="0"/>
          </a:p>
        </p:txBody>
      </p:sp>
      <p:pic>
        <p:nvPicPr>
          <p:cNvPr id="4" name="Imagen 34" descr="Foto en blanco y negro de un hombre con traje y corbata&#10;&#10;Descripción generada automáticamente">
            <a:extLst>
              <a:ext uri="{FF2B5EF4-FFF2-40B4-BE49-F238E27FC236}">
                <a16:creationId xmlns:a16="http://schemas.microsoft.com/office/drawing/2014/main" id="{9BEE28CB-6726-7F10-C024-292B5499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480" y="2800965"/>
            <a:ext cx="2068681" cy="2826576"/>
          </a:xfrm>
          <a:prstGeom prst="rect">
            <a:avLst/>
          </a:prstGeom>
        </p:spPr>
      </p:pic>
      <p:pic>
        <p:nvPicPr>
          <p:cNvPr id="5" name="Imagen 28" descr="Foto en blanco y negro de un hombre con lentes y corbata&#10;&#10;Descripción generada automáticamente">
            <a:extLst>
              <a:ext uri="{FF2B5EF4-FFF2-40B4-BE49-F238E27FC236}">
                <a16:creationId xmlns:a16="http://schemas.microsoft.com/office/drawing/2014/main" id="{C7A12144-5131-6623-EBEC-FFBE7591E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44" y="2800965"/>
            <a:ext cx="2068681" cy="282657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135F697-10F1-6AA8-376F-7C7B8142020F}"/>
              </a:ext>
            </a:extLst>
          </p:cNvPr>
          <p:cNvSpPr txBox="1"/>
          <p:nvPr/>
        </p:nvSpPr>
        <p:spPr>
          <a:xfrm>
            <a:off x="3340262" y="2964068"/>
            <a:ext cx="5357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Schrödinger: “If all this damned quantum jumping were really to stay, I should be sorry I ever got involved </a:t>
            </a:r>
            <a:r>
              <a:rPr lang="pt-BR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BR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</a:t>
            </a:r>
            <a:r>
              <a:rPr lang="pt-BR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pt-BR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6F595C-ABAE-DF74-96E0-78343BBBCD74}"/>
              </a:ext>
            </a:extLst>
          </p:cNvPr>
          <p:cNvSpPr txBox="1"/>
          <p:nvPr/>
        </p:nvSpPr>
        <p:spPr>
          <a:xfrm>
            <a:off x="3340262" y="4394333"/>
            <a:ext cx="5507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Bohr: “But we others are very grateful to you that you did, since your work did so much to promote the theory”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4C19F5-3BD4-A990-01B7-BEB854DF746A}"/>
              </a:ext>
            </a:extLst>
          </p:cNvPr>
          <p:cNvSpPr txBox="1"/>
          <p:nvPr/>
        </p:nvSpPr>
        <p:spPr>
          <a:xfrm>
            <a:off x="1071104" y="2057735"/>
            <a:ext cx="991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Copenhague X Quântica ondulatória</a:t>
            </a:r>
          </a:p>
        </p:txBody>
      </p:sp>
    </p:spTree>
    <p:extLst>
      <p:ext uri="{BB962C8B-B14F-4D97-AF65-F5344CB8AC3E}">
        <p14:creationId xmlns:p14="http://schemas.microsoft.com/office/powerpoint/2010/main" val="207326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545307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pt-BR" sz="4000" spc="-5" dirty="0">
                <a:solidFill>
                  <a:schemeClr val="tx1"/>
                </a:solidFill>
                <a:latin typeface="Times New Roman"/>
                <a:cs typeface="Times New Roman"/>
              </a:rPr>
              <a:t>Sistema de três níveis</a:t>
            </a:r>
            <a:br>
              <a:rPr lang="pt-BR" sz="4000" dirty="0">
                <a:latin typeface="Times New Roman"/>
                <a:cs typeface="Times New Roman"/>
              </a:rPr>
            </a:br>
            <a:endParaRPr spc="-4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7</a:t>
            </a:fld>
            <a:endParaRPr sz="1000" dirty="0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DEE99468-66C6-6470-C40B-F82F60F8397F}"/>
              </a:ext>
            </a:extLst>
          </p:cNvPr>
          <p:cNvSpPr txBox="1">
            <a:spLocks/>
          </p:cNvSpPr>
          <p:nvPr/>
        </p:nvSpPr>
        <p:spPr>
          <a:xfrm>
            <a:off x="264363" y="6549975"/>
            <a:ext cx="523938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100" b="1" i="0" kern="1200">
                <a:solidFill>
                  <a:srgbClr val="BEBEBE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2700">
              <a:lnSpc>
                <a:spcPts val="1305"/>
              </a:lnSpc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25FC0CB-C26A-1BB8-7EF3-BBFA0A3EB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24" y="2310838"/>
            <a:ext cx="4327424" cy="3102381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C782A30-F192-A6BE-5038-D495C3EF56E1}"/>
              </a:ext>
            </a:extLst>
          </p:cNvPr>
          <p:cNvSpPr/>
          <p:nvPr/>
        </p:nvSpPr>
        <p:spPr>
          <a:xfrm>
            <a:off x="1274065" y="2293980"/>
            <a:ext cx="609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AB268EC-4B48-8830-D1BE-59B3F4E4F93E}"/>
              </a:ext>
            </a:extLst>
          </p:cNvPr>
          <p:cNvSpPr txBox="1"/>
          <p:nvPr/>
        </p:nvSpPr>
        <p:spPr>
          <a:xfrm>
            <a:off x="6016704" y="2133600"/>
            <a:ext cx="50505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de medição: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Postulados de John von Neumann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três níveis;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Fluorescência telegráfica;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amplifier;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495D73D-4608-E24F-ABF4-3E8704199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259" y="4114800"/>
            <a:ext cx="4327424" cy="20959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781527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45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spc="-5" dirty="0">
                <a:solidFill>
                  <a:schemeClr val="tx1"/>
                </a:solidFill>
                <a:latin typeface="Times New Roman"/>
                <a:cs typeface="Times New Roman"/>
              </a:rPr>
              <a:t>1ª Observação dos saltos </a:t>
            </a:r>
            <a:endParaRPr lang="pt-BR"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8</a:t>
            </a:fld>
            <a:endParaRPr sz="1000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E7EAC1D-A557-E024-03D5-2C835533BF09}"/>
              </a:ext>
            </a:extLst>
          </p:cNvPr>
          <p:cNvSpPr txBox="1">
            <a:spLocks/>
          </p:cNvSpPr>
          <p:nvPr/>
        </p:nvSpPr>
        <p:spPr>
          <a:xfrm>
            <a:off x="264363" y="6549975"/>
            <a:ext cx="5239385" cy="335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100" b="1" i="0" kern="1200">
                <a:solidFill>
                  <a:srgbClr val="BEBEBE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F2306E-DE3F-BEFF-2115-DFB189CCA910}"/>
              </a:ext>
            </a:extLst>
          </p:cNvPr>
          <p:cNvSpPr txBox="1"/>
          <p:nvPr/>
        </p:nvSpPr>
        <p:spPr>
          <a:xfrm>
            <a:off x="1265624" y="2945722"/>
            <a:ext cx="5376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Configuração experimental;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Padrão de transições;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Lâmpada de Bário e a quebra do ciclo;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5E32E3C-DC8B-5F6E-DA73-E9AF8993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69422"/>
            <a:ext cx="9170537" cy="17526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1D64556-9887-39EA-0C43-122EA4CBD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911318"/>
            <a:ext cx="3469549" cy="2247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52524"/>
            <a:ext cx="781527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645"/>
              </a:spcBef>
              <a:buClr>
                <a:srgbClr val="9BA8B7"/>
              </a:buClr>
              <a:tabLst>
                <a:tab pos="469265" algn="l"/>
                <a:tab pos="469900" algn="l"/>
              </a:tabLst>
            </a:pPr>
            <a:r>
              <a:rPr lang="pt-BR" sz="4000" spc="-5" dirty="0">
                <a:solidFill>
                  <a:schemeClr val="tx1"/>
                </a:solidFill>
                <a:latin typeface="Times New Roman"/>
                <a:cs typeface="Times New Roman"/>
              </a:rPr>
              <a:t>1ª Observação dos saltos </a:t>
            </a:r>
            <a:endParaRPr lang="pt-BR"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607" y="859536"/>
            <a:ext cx="3614928" cy="8214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693906" y="6570702"/>
            <a:ext cx="216534" cy="155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000" dirty="0"/>
              <a:t>9</a:t>
            </a:fld>
            <a:endParaRPr sz="1000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E7EAC1D-A557-E024-03D5-2C835533BF09}"/>
              </a:ext>
            </a:extLst>
          </p:cNvPr>
          <p:cNvSpPr txBox="1">
            <a:spLocks/>
          </p:cNvSpPr>
          <p:nvPr/>
        </p:nvSpPr>
        <p:spPr>
          <a:xfrm>
            <a:off x="264363" y="6549975"/>
            <a:ext cx="5239385" cy="335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100" b="1" i="0" kern="1200">
                <a:solidFill>
                  <a:srgbClr val="BEBEBE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05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</a:rPr>
              <a:t>INTERACTION BETWEEN RADIATION AND MATTER - </a:t>
            </a:r>
            <a:r>
              <a:rPr lang="pt-BR" sz="1000" b="1" dirty="0">
                <a:effectLst/>
                <a:latin typeface="Times New Roman" panose="02020603050405020304" pitchFamily="18" charset="0"/>
              </a:rPr>
              <a:t>SFI5905</a:t>
            </a:r>
            <a:endParaRPr lang="pt-BR" sz="1000" b="1" spc="165" dirty="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928E398-1CF8-1AD1-ADBD-BC068BD45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990" y="2286000"/>
            <a:ext cx="4655219" cy="3271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7F2306E-DE3F-BEFF-2115-DFB189CCA910}"/>
                  </a:ext>
                </a:extLst>
              </p:cNvPr>
              <p:cNvSpPr txBox="1"/>
              <p:nvPr/>
            </p:nvSpPr>
            <p:spPr>
              <a:xfrm>
                <a:off x="1176324" y="2743200"/>
                <a:ext cx="6443675" cy="1962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pt-BR" sz="2400" b="0" i="1" u="none" strike="noStrike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u="none" strike="noStrike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2400" b="0" i="1" u="none" strike="noStrike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pt-BR" sz="24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estado metaestável;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 da ordem de 30s;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tivação da fluorescência telegráfica;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Visualização dos saltos quânticos;</a:t>
                </a:r>
              </a:p>
              <a:p>
                <a:pPr algn="l"/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7F2306E-DE3F-BEFF-2115-DFB189CCA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24" y="2743200"/>
                <a:ext cx="6443675" cy="1962910"/>
              </a:xfrm>
              <a:prstGeom prst="rect">
                <a:avLst/>
              </a:prstGeom>
              <a:blipFill>
                <a:blip r:embed="rId4"/>
                <a:stretch>
                  <a:fillRect l="-1325" t="-133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714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1036</Words>
  <Application>Microsoft Office PowerPoint</Application>
  <PresentationFormat>Widescreen</PresentationFormat>
  <Paragraphs>159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Office Theme</vt:lpstr>
      <vt:lpstr>The quantum jump, its history, observation, and simulation</vt:lpstr>
      <vt:lpstr>Sumário</vt:lpstr>
      <vt:lpstr>O que são saltos quânticos?</vt:lpstr>
      <vt:lpstr>Contexto histórico </vt:lpstr>
      <vt:lpstr>Contexto histórico</vt:lpstr>
      <vt:lpstr>Contexto histórico</vt:lpstr>
      <vt:lpstr>Sistema de três níveis </vt:lpstr>
      <vt:lpstr>1ª Observação dos saltos </vt:lpstr>
      <vt:lpstr>1ª Observação dos saltos </vt:lpstr>
      <vt:lpstr>Outras observações </vt:lpstr>
      <vt:lpstr>Outras observações </vt:lpstr>
      <vt:lpstr>Efeito Zeno Quântico</vt:lpstr>
      <vt:lpstr>MCWF</vt:lpstr>
      <vt:lpstr>MCWF</vt:lpstr>
      <vt:lpstr>MCWF</vt:lpstr>
      <vt:lpstr>Conclusões</vt:lpstr>
      <vt:lpstr>Referências</vt:lpstr>
      <vt:lpstr>Referências</vt:lpstr>
      <vt:lpstr>Agradecimentos</vt:lpstr>
      <vt:lpstr>Montagem experimental - base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Determinação do índice de refração não linear em vidros de tunsgênio- chumbo-fósforo</dc:title>
  <dc:creator>Beth</dc:creator>
  <cp:lastModifiedBy>Casa ap</cp:lastModifiedBy>
  <cp:revision>13</cp:revision>
  <dcterms:created xsi:type="dcterms:W3CDTF">2023-05-01T23:27:41Z</dcterms:created>
  <dcterms:modified xsi:type="dcterms:W3CDTF">2023-06-19T15:01:39Z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2022-12-16T00:00:00Z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2023-05-01T00:00:00Z</vt:filetime>
  </property>
</Properties>
</file>